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70" r:id="rId13"/>
    <p:sldId id="268" r:id="rId14"/>
    <p:sldId id="269" r:id="rId15"/>
    <p:sldId id="258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5BC70-D579-484A-9942-DAFB30592DB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6E0933-D9D6-4393-8E77-A7B5D5B6DC75}">
      <dgm:prSet/>
      <dgm:spPr/>
      <dgm:t>
        <a:bodyPr/>
        <a:lstStyle/>
        <a:p>
          <a:pPr rtl="0"/>
          <a:r>
            <a:rPr lang="en-US" dirty="0" smtClean="0"/>
            <a:t>ACF</a:t>
          </a:r>
          <a:endParaRPr lang="ru-RU" dirty="0"/>
        </a:p>
      </dgm:t>
    </dgm:pt>
    <dgm:pt modelId="{0A9B94B0-D228-41DB-9F7F-8DE90C035900}" type="parTrans" cxnId="{6E35D612-9148-47DC-B423-A40853793DC5}">
      <dgm:prSet/>
      <dgm:spPr/>
      <dgm:t>
        <a:bodyPr/>
        <a:lstStyle/>
        <a:p>
          <a:endParaRPr lang="ru-RU"/>
        </a:p>
      </dgm:t>
    </dgm:pt>
    <dgm:pt modelId="{83E7ED8F-F1C0-4B2D-84C7-487630021629}" type="sibTrans" cxnId="{6E35D612-9148-47DC-B423-A40853793DC5}">
      <dgm:prSet/>
      <dgm:spPr/>
      <dgm:t>
        <a:bodyPr/>
        <a:lstStyle/>
        <a:p>
          <a:endParaRPr lang="ru-RU"/>
        </a:p>
      </dgm:t>
    </dgm:pt>
    <dgm:pt modelId="{627A9A78-A174-4D84-BC28-CAF6147D0684}">
      <dgm:prSet/>
      <dgm:spPr/>
      <dgm:t>
        <a:bodyPr/>
        <a:lstStyle/>
        <a:p>
          <a:pPr rtl="0"/>
          <a:r>
            <a:rPr lang="en-US" dirty="0" smtClean="0"/>
            <a:t>RBAC</a:t>
          </a:r>
          <a:endParaRPr lang="ru-RU" dirty="0"/>
        </a:p>
      </dgm:t>
    </dgm:pt>
    <dgm:pt modelId="{CC55F5B7-3041-4BFE-8ACF-AB53614C6DD3}" type="parTrans" cxnId="{FCB69416-F65F-4F51-AE38-C7A7ED92A7D5}">
      <dgm:prSet/>
      <dgm:spPr/>
      <dgm:t>
        <a:bodyPr/>
        <a:lstStyle/>
        <a:p>
          <a:endParaRPr lang="ru-RU"/>
        </a:p>
      </dgm:t>
    </dgm:pt>
    <dgm:pt modelId="{540E8505-FE61-4BF2-B6CB-7B4FF114BA28}" type="sibTrans" cxnId="{FCB69416-F65F-4F51-AE38-C7A7ED92A7D5}">
      <dgm:prSet/>
      <dgm:spPr/>
      <dgm:t>
        <a:bodyPr/>
        <a:lstStyle/>
        <a:p>
          <a:endParaRPr lang="ru-RU"/>
        </a:p>
      </dgm:t>
    </dgm:pt>
    <dgm:pt modelId="{2536B1D6-632C-4677-B0E1-DFF476E64D90}" type="pres">
      <dgm:prSet presAssocID="{41A5BC70-D579-484A-9942-DAFB30592DB5}" presName="compositeShape" presStyleCnt="0">
        <dgm:presLayoutVars>
          <dgm:chMax val="7"/>
          <dgm:dir/>
          <dgm:resizeHandles val="exact"/>
        </dgm:presLayoutVars>
      </dgm:prSet>
      <dgm:spPr/>
    </dgm:pt>
    <dgm:pt modelId="{E6443758-8ABB-4AB0-A16E-2235DAE8DAF2}" type="pres">
      <dgm:prSet presAssocID="{1D6E0933-D9D6-4393-8E77-A7B5D5B6DC75}" presName="circ1" presStyleLbl="vennNode1" presStyleIdx="0" presStyleCnt="2" custScaleX="68027" custScaleY="68355" custLinFactNeighborX="8531" custLinFactNeighborY="-125"/>
      <dgm:spPr/>
    </dgm:pt>
    <dgm:pt modelId="{4C2582D9-A024-4B5B-B911-782E4973B73F}" type="pres">
      <dgm:prSet presAssocID="{1D6E0933-D9D6-4393-8E77-A7B5D5B6DC7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7D2DF86-DA38-49FA-9BA0-48169AC8BEDB}" type="pres">
      <dgm:prSet presAssocID="{627A9A78-A174-4D84-BC28-CAF6147D0684}" presName="circ2" presStyleLbl="vennNode1" presStyleIdx="1" presStyleCnt="2" custScaleX="97010" custScaleY="96310" custLinFactNeighborX="4884" custLinFactNeighborY="-344"/>
      <dgm:spPr/>
      <dgm:t>
        <a:bodyPr/>
        <a:lstStyle/>
        <a:p>
          <a:endParaRPr lang="ru-RU"/>
        </a:p>
      </dgm:t>
    </dgm:pt>
    <dgm:pt modelId="{B516B5C2-F975-40C0-8370-1B2F9EADEFE4}" type="pres">
      <dgm:prSet presAssocID="{627A9A78-A174-4D84-BC28-CAF6147D068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F578BD2-C5F5-4B6B-9C8F-5EE2B4A7CDE7}" type="presOf" srcId="{1D6E0933-D9D6-4393-8E77-A7B5D5B6DC75}" destId="{4C2582D9-A024-4B5B-B911-782E4973B73F}" srcOrd="1" destOrd="0" presId="urn:microsoft.com/office/officeart/2005/8/layout/venn1"/>
    <dgm:cxn modelId="{6E35D612-9148-47DC-B423-A40853793DC5}" srcId="{41A5BC70-D579-484A-9942-DAFB30592DB5}" destId="{1D6E0933-D9D6-4393-8E77-A7B5D5B6DC75}" srcOrd="0" destOrd="0" parTransId="{0A9B94B0-D228-41DB-9F7F-8DE90C035900}" sibTransId="{83E7ED8F-F1C0-4B2D-84C7-487630021629}"/>
    <dgm:cxn modelId="{5266882C-2FC0-4C04-B69D-91652FB56FCC}" type="presOf" srcId="{1D6E0933-D9D6-4393-8E77-A7B5D5B6DC75}" destId="{E6443758-8ABB-4AB0-A16E-2235DAE8DAF2}" srcOrd="0" destOrd="0" presId="urn:microsoft.com/office/officeart/2005/8/layout/venn1"/>
    <dgm:cxn modelId="{8BBB969E-9F3E-4794-9E3C-9AA0FE0EF872}" type="presOf" srcId="{41A5BC70-D579-484A-9942-DAFB30592DB5}" destId="{2536B1D6-632C-4677-B0E1-DFF476E64D90}" srcOrd="0" destOrd="0" presId="urn:microsoft.com/office/officeart/2005/8/layout/venn1"/>
    <dgm:cxn modelId="{EE2D85FB-6691-46E2-883E-6EEF46E72B66}" type="presOf" srcId="{627A9A78-A174-4D84-BC28-CAF6147D0684}" destId="{67D2DF86-DA38-49FA-9BA0-48169AC8BEDB}" srcOrd="0" destOrd="0" presId="urn:microsoft.com/office/officeart/2005/8/layout/venn1"/>
    <dgm:cxn modelId="{02831C28-108B-4E90-88F4-67F846E67498}" type="presOf" srcId="{627A9A78-A174-4D84-BC28-CAF6147D0684}" destId="{B516B5C2-F975-40C0-8370-1B2F9EADEFE4}" srcOrd="1" destOrd="0" presId="urn:microsoft.com/office/officeart/2005/8/layout/venn1"/>
    <dgm:cxn modelId="{FCB69416-F65F-4F51-AE38-C7A7ED92A7D5}" srcId="{41A5BC70-D579-484A-9942-DAFB30592DB5}" destId="{627A9A78-A174-4D84-BC28-CAF6147D0684}" srcOrd="1" destOrd="0" parTransId="{CC55F5B7-3041-4BFE-8ACF-AB53614C6DD3}" sibTransId="{540E8505-FE61-4BF2-B6CB-7B4FF114BA28}"/>
    <dgm:cxn modelId="{D00797D0-6012-46E2-A336-68F54B06F7C4}" type="presParOf" srcId="{2536B1D6-632C-4677-B0E1-DFF476E64D90}" destId="{E6443758-8ABB-4AB0-A16E-2235DAE8DAF2}" srcOrd="0" destOrd="0" presId="urn:microsoft.com/office/officeart/2005/8/layout/venn1"/>
    <dgm:cxn modelId="{7B5BE1E6-AA17-4236-99E6-C2761E6BA6F0}" type="presParOf" srcId="{2536B1D6-632C-4677-B0E1-DFF476E64D90}" destId="{4C2582D9-A024-4B5B-B911-782E4973B73F}" srcOrd="1" destOrd="0" presId="urn:microsoft.com/office/officeart/2005/8/layout/venn1"/>
    <dgm:cxn modelId="{151CF417-24A3-4D43-BE87-15C1320F44B7}" type="presParOf" srcId="{2536B1D6-632C-4677-B0E1-DFF476E64D90}" destId="{67D2DF86-DA38-49FA-9BA0-48169AC8BEDB}" srcOrd="2" destOrd="0" presId="urn:microsoft.com/office/officeart/2005/8/layout/venn1"/>
    <dgm:cxn modelId="{D12AC1C8-AF37-4871-8F63-6A13114E7BC8}" type="presParOf" srcId="{2536B1D6-632C-4677-B0E1-DFF476E64D90}" destId="{B516B5C2-F975-40C0-8370-1B2F9EADEFE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163530-6235-4BE7-87D8-4DFDF764777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07CE4D-7A55-45CA-87A4-CE94C5772D5E}">
      <dgm:prSet phldrT="[Текст]" custT="1"/>
      <dgm:spPr>
        <a:solidFill>
          <a:srgbClr val="00B050"/>
        </a:solidFill>
      </dgm:spPr>
      <dgm:t>
        <a:bodyPr/>
        <a:lstStyle/>
        <a:p>
          <a:r>
            <a:rPr lang="en-US" sz="3200" dirty="0" smtClean="0"/>
            <a:t>ACF</a:t>
          </a:r>
          <a:endParaRPr lang="ru-RU" sz="3200" dirty="0"/>
        </a:p>
      </dgm:t>
    </dgm:pt>
    <dgm:pt modelId="{27023794-8620-4F30-B41D-C998F3D87A55}" type="parTrans" cxnId="{71D13068-9143-41AD-AA68-07785FE4BEBC}">
      <dgm:prSet/>
      <dgm:spPr/>
      <dgm:t>
        <a:bodyPr/>
        <a:lstStyle/>
        <a:p>
          <a:endParaRPr lang="ru-RU"/>
        </a:p>
      </dgm:t>
    </dgm:pt>
    <dgm:pt modelId="{42421272-A961-43F1-AEFB-7C008765A8DC}" type="sibTrans" cxnId="{71D13068-9143-41AD-AA68-07785FE4BEBC}">
      <dgm:prSet/>
      <dgm:spPr/>
      <dgm:t>
        <a:bodyPr/>
        <a:lstStyle/>
        <a:p>
          <a:endParaRPr lang="ru-RU"/>
        </a:p>
      </dgm:t>
    </dgm:pt>
    <dgm:pt modelId="{DD082B49-8310-4D83-A6BA-977378BAADDD}" type="asst">
      <dgm:prSet phldrT="[Текст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800" dirty="0" smtClean="0"/>
            <a:t>Rules</a:t>
          </a:r>
          <a:endParaRPr lang="ru-RU" sz="2800" dirty="0"/>
        </a:p>
      </dgm:t>
    </dgm:pt>
    <dgm:pt modelId="{F78CAD74-3C00-497D-9BBA-DDE2C2BE4FAA}" type="parTrans" cxnId="{50305CF7-27C4-4C45-A9FF-DE7C3354AFB0}">
      <dgm:prSet/>
      <dgm:spPr/>
      <dgm:t>
        <a:bodyPr/>
        <a:lstStyle/>
        <a:p>
          <a:endParaRPr lang="ru-RU"/>
        </a:p>
      </dgm:t>
    </dgm:pt>
    <dgm:pt modelId="{44D98C60-7C4E-4C04-A051-8AD07DCA77A8}" type="sibTrans" cxnId="{50305CF7-27C4-4C45-A9FF-DE7C3354AFB0}">
      <dgm:prSet/>
      <dgm:spPr/>
      <dgm:t>
        <a:bodyPr/>
        <a:lstStyle/>
        <a:p>
          <a:endParaRPr lang="ru-RU"/>
        </a:p>
      </dgm:t>
    </dgm:pt>
    <dgm:pt modelId="{12324D1F-2024-4EA4-94E6-025E48C6D3EC}" type="asst">
      <dgm:prSet phldrT="[Текст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800" dirty="0" smtClean="0"/>
            <a:t>deny Callback</a:t>
          </a:r>
          <a:endParaRPr lang="ru-RU" sz="2800" dirty="0"/>
        </a:p>
      </dgm:t>
    </dgm:pt>
    <dgm:pt modelId="{86B8E099-1EC2-4BE7-BDF7-D49664DBA763}" type="parTrans" cxnId="{D2414970-570A-4B09-8069-EFD60EBEC366}">
      <dgm:prSet/>
      <dgm:spPr/>
      <dgm:t>
        <a:bodyPr/>
        <a:lstStyle/>
        <a:p>
          <a:endParaRPr lang="ru-RU"/>
        </a:p>
      </dgm:t>
    </dgm:pt>
    <dgm:pt modelId="{992AA8F0-4929-41C7-B898-B76C2B449E7F}" type="sibTrans" cxnId="{D2414970-570A-4B09-8069-EFD60EBEC366}">
      <dgm:prSet/>
      <dgm:spPr/>
      <dgm:t>
        <a:bodyPr/>
        <a:lstStyle/>
        <a:p>
          <a:endParaRPr lang="ru-RU"/>
        </a:p>
      </dgm:t>
    </dgm:pt>
    <dgm:pt modelId="{065B47F4-9819-45D6-A2DA-534D73C52BB7}" type="asst">
      <dgm:prSet phldrT="[Текст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800" dirty="0" smtClean="0"/>
            <a:t>Only</a:t>
          </a:r>
          <a:endParaRPr lang="ru-RU" sz="2800" dirty="0"/>
        </a:p>
      </dgm:t>
    </dgm:pt>
    <dgm:pt modelId="{B2ADD091-419E-46C3-9114-983FC7F7EA15}" type="parTrans" cxnId="{AD643472-3674-46D1-BF22-ADCD3F96A6DD}">
      <dgm:prSet/>
      <dgm:spPr/>
      <dgm:t>
        <a:bodyPr/>
        <a:lstStyle/>
        <a:p>
          <a:endParaRPr lang="ru-RU"/>
        </a:p>
      </dgm:t>
    </dgm:pt>
    <dgm:pt modelId="{73FEC27E-EFB0-4B59-B6D4-9CF4F01DF56A}" type="sibTrans" cxnId="{AD643472-3674-46D1-BF22-ADCD3F96A6DD}">
      <dgm:prSet/>
      <dgm:spPr/>
      <dgm:t>
        <a:bodyPr/>
        <a:lstStyle/>
        <a:p>
          <a:endParaRPr lang="ru-RU"/>
        </a:p>
      </dgm:t>
    </dgm:pt>
    <dgm:pt modelId="{22C0BB08-5926-4206-9583-DF78E47C0A0A}" type="asst">
      <dgm:prSet phldrT="[Текст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800" dirty="0" smtClean="0"/>
            <a:t>Except</a:t>
          </a:r>
          <a:endParaRPr lang="ru-RU" sz="2800" dirty="0"/>
        </a:p>
      </dgm:t>
    </dgm:pt>
    <dgm:pt modelId="{68624DB1-BBFA-41FA-8579-223D75816702}" type="parTrans" cxnId="{E1C2DD86-E91E-43AE-A438-9028F3EDB5EE}">
      <dgm:prSet/>
      <dgm:spPr/>
      <dgm:t>
        <a:bodyPr/>
        <a:lstStyle/>
        <a:p>
          <a:endParaRPr lang="ru-RU"/>
        </a:p>
      </dgm:t>
    </dgm:pt>
    <dgm:pt modelId="{45887BD5-44E5-40F1-A98F-5C90E666E160}" type="sibTrans" cxnId="{E1C2DD86-E91E-43AE-A438-9028F3EDB5EE}">
      <dgm:prSet/>
      <dgm:spPr/>
      <dgm:t>
        <a:bodyPr/>
        <a:lstStyle/>
        <a:p>
          <a:endParaRPr lang="ru-RU"/>
        </a:p>
      </dgm:t>
    </dgm:pt>
    <dgm:pt modelId="{72079B13-CF07-486B-8F3C-6FB2B2AF50C2}" type="asst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Access Rule</a:t>
          </a:r>
          <a:endParaRPr lang="ru-RU" sz="2800" dirty="0"/>
        </a:p>
      </dgm:t>
    </dgm:pt>
    <dgm:pt modelId="{BDF94E84-2B1D-4B02-8CA5-FBCF54B49EE2}" type="parTrans" cxnId="{C1744A6C-460A-4571-8184-EA1F6256073B}">
      <dgm:prSet/>
      <dgm:spPr/>
      <dgm:t>
        <a:bodyPr/>
        <a:lstStyle/>
        <a:p>
          <a:endParaRPr lang="ru-RU"/>
        </a:p>
      </dgm:t>
    </dgm:pt>
    <dgm:pt modelId="{E41E424E-83BA-4A84-AA39-C69629188517}" type="sibTrans" cxnId="{C1744A6C-460A-4571-8184-EA1F6256073B}">
      <dgm:prSet/>
      <dgm:spPr/>
      <dgm:t>
        <a:bodyPr/>
        <a:lstStyle/>
        <a:p>
          <a:endParaRPr lang="ru-RU"/>
        </a:p>
      </dgm:t>
    </dgm:pt>
    <dgm:pt modelId="{0977DC58-BA33-4C0A-8ADD-7F48CD1091A5}" type="asst">
      <dgm:prSet phldrT="[Текст]"/>
      <dgm:spPr/>
      <dgm:t>
        <a:bodyPr/>
        <a:lstStyle/>
        <a:p>
          <a:r>
            <a:rPr lang="en-US" dirty="0" smtClean="0"/>
            <a:t>Allow</a:t>
          </a:r>
          <a:endParaRPr lang="ru-RU" dirty="0"/>
        </a:p>
      </dgm:t>
    </dgm:pt>
    <dgm:pt modelId="{BA8ADDC5-815A-48AB-9438-99CE63EC0F27}" type="parTrans" cxnId="{08F455BA-60CC-494D-827B-2CDC7BEC8B18}">
      <dgm:prSet/>
      <dgm:spPr/>
      <dgm:t>
        <a:bodyPr/>
        <a:lstStyle/>
        <a:p>
          <a:endParaRPr lang="ru-RU"/>
        </a:p>
      </dgm:t>
    </dgm:pt>
    <dgm:pt modelId="{3197AAEF-BC97-4F5A-9C5C-201F9715DA9A}" type="sibTrans" cxnId="{08F455BA-60CC-494D-827B-2CDC7BEC8B18}">
      <dgm:prSet/>
      <dgm:spPr/>
      <dgm:t>
        <a:bodyPr/>
        <a:lstStyle/>
        <a:p>
          <a:endParaRPr lang="ru-RU"/>
        </a:p>
      </dgm:t>
    </dgm:pt>
    <dgm:pt modelId="{D36A826C-017E-4B51-9DAE-2ED76FC81EF5}" type="asst">
      <dgm:prSet phldrT="[Текст]"/>
      <dgm:spPr/>
      <dgm:t>
        <a:bodyPr/>
        <a:lstStyle/>
        <a:p>
          <a:r>
            <a:rPr lang="en-US" dirty="0" smtClean="0"/>
            <a:t>Actions</a:t>
          </a:r>
          <a:endParaRPr lang="ru-RU" dirty="0"/>
        </a:p>
      </dgm:t>
    </dgm:pt>
    <dgm:pt modelId="{A467D525-EEBB-44D9-A4FA-E71E53FFBC24}" type="parTrans" cxnId="{7E00B2B8-3D31-4D7F-A039-C7C5F1ED5A8E}">
      <dgm:prSet/>
      <dgm:spPr/>
      <dgm:t>
        <a:bodyPr/>
        <a:lstStyle/>
        <a:p>
          <a:endParaRPr lang="ru-RU"/>
        </a:p>
      </dgm:t>
    </dgm:pt>
    <dgm:pt modelId="{D1252489-138A-432B-83F7-EE86CEA98B63}" type="sibTrans" cxnId="{7E00B2B8-3D31-4D7F-A039-C7C5F1ED5A8E}">
      <dgm:prSet/>
      <dgm:spPr/>
      <dgm:t>
        <a:bodyPr/>
        <a:lstStyle/>
        <a:p>
          <a:endParaRPr lang="ru-RU"/>
        </a:p>
      </dgm:t>
    </dgm:pt>
    <dgm:pt modelId="{EB56C169-FDED-4CFD-93E3-E2AE1ECC64E7}" type="asst">
      <dgm:prSet phldrT="[Текст]"/>
      <dgm:spPr/>
      <dgm:t>
        <a:bodyPr/>
        <a:lstStyle/>
        <a:p>
          <a:r>
            <a:rPr lang="en-US" dirty="0" smtClean="0"/>
            <a:t>Controllers</a:t>
          </a:r>
          <a:endParaRPr lang="ru-RU" dirty="0"/>
        </a:p>
      </dgm:t>
    </dgm:pt>
    <dgm:pt modelId="{DFB473F6-1586-46A4-9459-041BB273F11C}" type="parTrans" cxnId="{E1EE9985-C57D-40AC-8912-F5642BA3C416}">
      <dgm:prSet/>
      <dgm:spPr/>
      <dgm:t>
        <a:bodyPr/>
        <a:lstStyle/>
        <a:p>
          <a:endParaRPr lang="ru-RU"/>
        </a:p>
      </dgm:t>
    </dgm:pt>
    <dgm:pt modelId="{5EDBC665-F8BC-4F43-A09B-6F02723BF10E}" type="sibTrans" cxnId="{E1EE9985-C57D-40AC-8912-F5642BA3C416}">
      <dgm:prSet/>
      <dgm:spPr/>
      <dgm:t>
        <a:bodyPr/>
        <a:lstStyle/>
        <a:p>
          <a:endParaRPr lang="ru-RU"/>
        </a:p>
      </dgm:t>
    </dgm:pt>
    <dgm:pt modelId="{BECB4BCA-9D07-4F69-A27B-9DA234C72C77}" type="asst">
      <dgm:prSet phldrT="[Текст]"/>
      <dgm:spPr/>
      <dgm:t>
        <a:bodyPr/>
        <a:lstStyle/>
        <a:p>
          <a:r>
            <a:rPr lang="en-US" dirty="0" smtClean="0"/>
            <a:t>roles</a:t>
          </a:r>
          <a:endParaRPr lang="ru-RU" dirty="0"/>
        </a:p>
      </dgm:t>
    </dgm:pt>
    <dgm:pt modelId="{A4D258B4-A5F1-44E3-97F7-5FE7D5806AF2}" type="parTrans" cxnId="{570E5CCC-B033-4CB7-9B10-E9AE47B4D6BF}">
      <dgm:prSet/>
      <dgm:spPr/>
      <dgm:t>
        <a:bodyPr/>
        <a:lstStyle/>
        <a:p>
          <a:endParaRPr lang="ru-RU"/>
        </a:p>
      </dgm:t>
    </dgm:pt>
    <dgm:pt modelId="{29BDFB71-F0F1-4A29-9D94-5F71285FA00D}" type="sibTrans" cxnId="{570E5CCC-B033-4CB7-9B10-E9AE47B4D6BF}">
      <dgm:prSet/>
      <dgm:spPr/>
      <dgm:t>
        <a:bodyPr/>
        <a:lstStyle/>
        <a:p>
          <a:endParaRPr lang="ru-RU"/>
        </a:p>
      </dgm:t>
    </dgm:pt>
    <dgm:pt modelId="{38B10F5F-2EF0-418A-B6BA-BF33A3423BB9}" type="asst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?</a:t>
          </a:r>
          <a:endParaRPr lang="ru-RU" dirty="0"/>
        </a:p>
      </dgm:t>
    </dgm:pt>
    <dgm:pt modelId="{29F50B15-9CFD-4496-A790-A91E45FF05D3}" type="parTrans" cxnId="{D0D79BB7-431E-4B56-99A4-3D46533316CE}">
      <dgm:prSet/>
      <dgm:spPr/>
      <dgm:t>
        <a:bodyPr/>
        <a:lstStyle/>
        <a:p>
          <a:endParaRPr lang="ru-RU"/>
        </a:p>
      </dgm:t>
    </dgm:pt>
    <dgm:pt modelId="{BB75D742-8437-4A87-8F7A-D50507235733}" type="sibTrans" cxnId="{D0D79BB7-431E-4B56-99A4-3D46533316CE}">
      <dgm:prSet/>
      <dgm:spPr/>
      <dgm:t>
        <a:bodyPr/>
        <a:lstStyle/>
        <a:p>
          <a:endParaRPr lang="ru-RU"/>
        </a:p>
      </dgm:t>
    </dgm:pt>
    <dgm:pt modelId="{239314EB-FF23-4B1C-A192-F37D13A694A9}" type="asst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@</a:t>
          </a:r>
          <a:endParaRPr lang="ru-RU" dirty="0"/>
        </a:p>
      </dgm:t>
    </dgm:pt>
    <dgm:pt modelId="{E28E8E0C-E2BA-42F4-8A59-55B8258232D2}" type="parTrans" cxnId="{1664BE8D-85DE-47C2-BD23-C64346FE11B4}">
      <dgm:prSet/>
      <dgm:spPr/>
      <dgm:t>
        <a:bodyPr/>
        <a:lstStyle/>
        <a:p>
          <a:endParaRPr lang="ru-RU"/>
        </a:p>
      </dgm:t>
    </dgm:pt>
    <dgm:pt modelId="{489EFB06-2ADE-4680-AE34-BBC0D9078EF5}" type="sibTrans" cxnId="{1664BE8D-85DE-47C2-BD23-C64346FE11B4}">
      <dgm:prSet/>
      <dgm:spPr/>
      <dgm:t>
        <a:bodyPr/>
        <a:lstStyle/>
        <a:p>
          <a:endParaRPr lang="ru-RU"/>
        </a:p>
      </dgm:t>
    </dgm:pt>
    <dgm:pt modelId="{9D1F6283-37BF-408E-9BA0-B5C3E55192C2}" type="asst">
      <dgm:prSet phldrT="[Текст]"/>
      <dgm:spPr/>
      <dgm:t>
        <a:bodyPr/>
        <a:lstStyle/>
        <a:p>
          <a:r>
            <a:rPr lang="en-US" dirty="0" err="1" smtClean="0"/>
            <a:t>Ips</a:t>
          </a:r>
          <a:endParaRPr lang="ru-RU" dirty="0"/>
        </a:p>
      </dgm:t>
    </dgm:pt>
    <dgm:pt modelId="{1D5E8773-8782-4D20-9A22-9A61F850941D}" type="parTrans" cxnId="{4EA302A9-BB2B-488C-B4C5-90D9E0D96DDF}">
      <dgm:prSet/>
      <dgm:spPr/>
      <dgm:t>
        <a:bodyPr/>
        <a:lstStyle/>
        <a:p>
          <a:endParaRPr lang="ru-RU"/>
        </a:p>
      </dgm:t>
    </dgm:pt>
    <dgm:pt modelId="{734637D3-ED88-4FEA-97A1-FF0796C2B8E0}" type="sibTrans" cxnId="{4EA302A9-BB2B-488C-B4C5-90D9E0D96DDF}">
      <dgm:prSet/>
      <dgm:spPr/>
      <dgm:t>
        <a:bodyPr/>
        <a:lstStyle/>
        <a:p>
          <a:endParaRPr lang="ru-RU"/>
        </a:p>
      </dgm:t>
    </dgm:pt>
    <dgm:pt modelId="{01051958-9DC2-4471-908F-698DE7BD34A0}" type="asst">
      <dgm:prSet phldrT="[Текст]"/>
      <dgm:spPr/>
      <dgm:t>
        <a:bodyPr/>
        <a:lstStyle/>
        <a:p>
          <a:r>
            <a:rPr lang="en-US" dirty="0" smtClean="0"/>
            <a:t>Verbs</a:t>
          </a:r>
          <a:endParaRPr lang="ru-RU" dirty="0"/>
        </a:p>
      </dgm:t>
    </dgm:pt>
    <dgm:pt modelId="{0479575F-33D4-47A4-B98F-53B1670FEA51}" type="parTrans" cxnId="{63EB3CCB-07EB-42D1-8EF7-79E29BF52FE8}">
      <dgm:prSet/>
      <dgm:spPr/>
      <dgm:t>
        <a:bodyPr/>
        <a:lstStyle/>
        <a:p>
          <a:endParaRPr lang="ru-RU"/>
        </a:p>
      </dgm:t>
    </dgm:pt>
    <dgm:pt modelId="{0A12378D-08E0-40EA-BE79-70EAA0634BDA}" type="sibTrans" cxnId="{63EB3CCB-07EB-42D1-8EF7-79E29BF52FE8}">
      <dgm:prSet/>
      <dgm:spPr/>
      <dgm:t>
        <a:bodyPr/>
        <a:lstStyle/>
        <a:p>
          <a:endParaRPr lang="ru-RU"/>
        </a:p>
      </dgm:t>
    </dgm:pt>
    <dgm:pt modelId="{DA1CC321-8C3B-4A19-B275-01B2D88A8AC1}">
      <dgm:prSet/>
      <dgm:spPr/>
      <dgm:t>
        <a:bodyPr/>
        <a:lstStyle/>
        <a:p>
          <a:r>
            <a:rPr lang="en-US" dirty="0" smtClean="0"/>
            <a:t>deny Callback</a:t>
          </a:r>
          <a:endParaRPr lang="ru-RU" dirty="0"/>
        </a:p>
      </dgm:t>
    </dgm:pt>
    <dgm:pt modelId="{F5BDCF1D-6037-4B27-BCE1-2F35E7E43182}" type="parTrans" cxnId="{490AD283-B890-4FEF-8481-92FE369CD09E}">
      <dgm:prSet/>
      <dgm:spPr/>
      <dgm:t>
        <a:bodyPr/>
        <a:lstStyle/>
        <a:p>
          <a:endParaRPr lang="ru-RU"/>
        </a:p>
      </dgm:t>
    </dgm:pt>
    <dgm:pt modelId="{AF15B3A6-2A9E-4EF6-B012-39D1B0C50A95}" type="sibTrans" cxnId="{490AD283-B890-4FEF-8481-92FE369CD09E}">
      <dgm:prSet/>
      <dgm:spPr/>
      <dgm:t>
        <a:bodyPr/>
        <a:lstStyle/>
        <a:p>
          <a:endParaRPr lang="ru-RU"/>
        </a:p>
      </dgm:t>
    </dgm:pt>
    <dgm:pt modelId="{918B89B3-9192-4176-884D-97C4A8C90276}">
      <dgm:prSet/>
      <dgm:spPr/>
      <dgm:t>
        <a:bodyPr/>
        <a:lstStyle/>
        <a:p>
          <a:r>
            <a:rPr lang="en-US" dirty="0" smtClean="0"/>
            <a:t>match Callback</a:t>
          </a:r>
          <a:endParaRPr lang="ru-RU" dirty="0"/>
        </a:p>
      </dgm:t>
    </dgm:pt>
    <dgm:pt modelId="{7BE0F0C3-2028-4726-837B-30F022A9B04C}" type="parTrans" cxnId="{644099E4-5B63-4678-BA4B-695BD8B58E5D}">
      <dgm:prSet/>
      <dgm:spPr/>
      <dgm:t>
        <a:bodyPr/>
        <a:lstStyle/>
        <a:p>
          <a:endParaRPr lang="ru-RU"/>
        </a:p>
      </dgm:t>
    </dgm:pt>
    <dgm:pt modelId="{6AC82D2F-A32D-4AA0-A144-1E727A21CBE1}" type="sibTrans" cxnId="{644099E4-5B63-4678-BA4B-695BD8B58E5D}">
      <dgm:prSet/>
      <dgm:spPr/>
      <dgm:t>
        <a:bodyPr/>
        <a:lstStyle/>
        <a:p>
          <a:endParaRPr lang="ru-RU"/>
        </a:p>
      </dgm:t>
    </dgm:pt>
    <dgm:pt modelId="{F06D5889-319D-4DDF-9C1C-3D03EB0AB855}" type="asst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custom</a:t>
          </a:r>
        </a:p>
        <a:p>
          <a:r>
            <a:rPr lang="en-US" dirty="0" smtClean="0"/>
            <a:t>role</a:t>
          </a:r>
        </a:p>
      </dgm:t>
    </dgm:pt>
    <dgm:pt modelId="{56FAF586-88D0-49BD-B228-CDDFA1D521BD}" type="parTrans" cxnId="{57987650-83C4-4ACB-9265-C540B592F7A3}">
      <dgm:prSet/>
      <dgm:spPr/>
      <dgm:t>
        <a:bodyPr/>
        <a:lstStyle/>
        <a:p>
          <a:endParaRPr lang="ru-RU"/>
        </a:p>
      </dgm:t>
    </dgm:pt>
    <dgm:pt modelId="{3B76367B-FA65-40FB-A729-113D030E8DDB}" type="sibTrans" cxnId="{57987650-83C4-4ACB-9265-C540B592F7A3}">
      <dgm:prSet/>
      <dgm:spPr/>
      <dgm:t>
        <a:bodyPr/>
        <a:lstStyle/>
        <a:p>
          <a:endParaRPr lang="ru-RU"/>
        </a:p>
      </dgm:t>
    </dgm:pt>
    <dgm:pt modelId="{3D393295-00CC-4678-BEB0-408CBF924FD2}" type="pres">
      <dgm:prSet presAssocID="{1B163530-6235-4BE7-87D8-4DFDF764777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DEA24A-2334-49BE-9D4D-4E7498666AE2}" type="pres">
      <dgm:prSet presAssocID="{AE07CE4D-7A55-45CA-87A4-CE94C5772D5E}" presName="root1" presStyleCnt="0"/>
      <dgm:spPr/>
    </dgm:pt>
    <dgm:pt modelId="{821A48F7-3510-42CF-88B5-400E0D2C6E28}" type="pres">
      <dgm:prSet presAssocID="{AE07CE4D-7A55-45CA-87A4-CE94C5772D5E}" presName="LevelOneTextNode" presStyleLbl="node0" presStyleIdx="0" presStyleCnt="1" custScaleX="157619" custScaleY="191062" custLinFactY="-66869" custLinFactNeighborX="-83088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1FB569-501C-4103-9100-5B976EBAFAC7}" type="pres">
      <dgm:prSet presAssocID="{AE07CE4D-7A55-45CA-87A4-CE94C5772D5E}" presName="level2hierChild" presStyleCnt="0"/>
      <dgm:spPr/>
    </dgm:pt>
    <dgm:pt modelId="{A4B3DD09-9E0F-43D4-80FC-9000D0B83A08}" type="pres">
      <dgm:prSet presAssocID="{F78CAD74-3C00-497D-9BBA-DDE2C2BE4FAA}" presName="conn2-1" presStyleLbl="parChTrans1D2" presStyleIdx="0" presStyleCnt="4"/>
      <dgm:spPr/>
    </dgm:pt>
    <dgm:pt modelId="{179103C4-D8CC-4C5D-8F26-325DB9B543A3}" type="pres">
      <dgm:prSet presAssocID="{F78CAD74-3C00-497D-9BBA-DDE2C2BE4FAA}" presName="connTx" presStyleLbl="parChTrans1D2" presStyleIdx="0" presStyleCnt="4"/>
      <dgm:spPr/>
    </dgm:pt>
    <dgm:pt modelId="{2664B9B3-4953-49D5-A98C-ABDC9B673106}" type="pres">
      <dgm:prSet presAssocID="{DD082B49-8310-4D83-A6BA-977378BAADDD}" presName="root2" presStyleCnt="0"/>
      <dgm:spPr/>
    </dgm:pt>
    <dgm:pt modelId="{3E975644-D04A-4C36-A5A6-62679517D2CF}" type="pres">
      <dgm:prSet presAssocID="{DD082B49-8310-4D83-A6BA-977378BAADDD}" presName="LevelTwoTextNode" presStyleLbl="asst1" presStyleIdx="0" presStyleCnt="14" custScaleX="222190" custScaleY="115069" custLinFactY="-100000" custLinFactNeighborX="-47470" custLinFactNeighborY="-10883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0A6C17-5D28-4BD2-AF54-3EE4AA3CEAC3}" type="pres">
      <dgm:prSet presAssocID="{DD082B49-8310-4D83-A6BA-977378BAADDD}" presName="level3hierChild" presStyleCnt="0"/>
      <dgm:spPr/>
    </dgm:pt>
    <dgm:pt modelId="{006A738C-329C-4B3E-839E-82B0140686DB}" type="pres">
      <dgm:prSet presAssocID="{BDF94E84-2B1D-4B02-8CA5-FBCF54B49EE2}" presName="conn2-1" presStyleLbl="parChTrans1D3" presStyleIdx="0" presStyleCnt="1"/>
      <dgm:spPr/>
    </dgm:pt>
    <dgm:pt modelId="{B6895F44-27E1-4732-ABF0-49B9DF281196}" type="pres">
      <dgm:prSet presAssocID="{BDF94E84-2B1D-4B02-8CA5-FBCF54B49EE2}" presName="connTx" presStyleLbl="parChTrans1D3" presStyleIdx="0" presStyleCnt="1"/>
      <dgm:spPr/>
    </dgm:pt>
    <dgm:pt modelId="{D24BCC25-B3EA-49B1-9118-F850A4E31E44}" type="pres">
      <dgm:prSet presAssocID="{72079B13-CF07-486B-8F3C-6FB2B2AF50C2}" presName="root2" presStyleCnt="0"/>
      <dgm:spPr/>
    </dgm:pt>
    <dgm:pt modelId="{7BD893E9-FD18-4A0C-891E-960C4F3371AB}" type="pres">
      <dgm:prSet presAssocID="{72079B13-CF07-486B-8F3C-6FB2B2AF50C2}" presName="LevelTwoTextNode" presStyleLbl="asst1" presStyleIdx="1" presStyleCnt="14" custScaleX="181016" custScaleY="97076" custLinFactY="-100000" custLinFactNeighborX="-62162" custLinFactNeighborY="-1071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CFBC16-0E2A-4FE1-8351-860DC50355EB}" type="pres">
      <dgm:prSet presAssocID="{72079B13-CF07-486B-8F3C-6FB2B2AF50C2}" presName="level3hierChild" presStyleCnt="0"/>
      <dgm:spPr/>
    </dgm:pt>
    <dgm:pt modelId="{070C9818-522C-45F6-87BB-88B208E886DF}" type="pres">
      <dgm:prSet presAssocID="{BA8ADDC5-815A-48AB-9438-99CE63EC0F27}" presName="conn2-1" presStyleLbl="parChTrans1D4" presStyleIdx="0" presStyleCnt="11"/>
      <dgm:spPr/>
    </dgm:pt>
    <dgm:pt modelId="{03441D40-1DE2-4DDF-B34A-B0A462BAEED8}" type="pres">
      <dgm:prSet presAssocID="{BA8ADDC5-815A-48AB-9438-99CE63EC0F27}" presName="connTx" presStyleLbl="parChTrans1D4" presStyleIdx="0" presStyleCnt="11"/>
      <dgm:spPr/>
    </dgm:pt>
    <dgm:pt modelId="{57B5CE2E-6DA0-485C-A749-DDA2A01DE24C}" type="pres">
      <dgm:prSet presAssocID="{0977DC58-BA33-4C0A-8ADD-7F48CD1091A5}" presName="root2" presStyleCnt="0"/>
      <dgm:spPr/>
    </dgm:pt>
    <dgm:pt modelId="{F62107CA-373E-44E7-96A0-5B704319F617}" type="pres">
      <dgm:prSet presAssocID="{0977DC58-BA33-4C0A-8ADD-7F48CD1091A5}" presName="LevelTwoTextNode" presStyleLbl="asst1" presStyleIdx="2" presStyleCnt="1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649088E-CFE8-46B1-B746-5D6692E8DA77}" type="pres">
      <dgm:prSet presAssocID="{0977DC58-BA33-4C0A-8ADD-7F48CD1091A5}" presName="level3hierChild" presStyleCnt="0"/>
      <dgm:spPr/>
    </dgm:pt>
    <dgm:pt modelId="{C2BB3682-2E88-46F1-9E8B-B3F245762127}" type="pres">
      <dgm:prSet presAssocID="{A467D525-EEBB-44D9-A4FA-E71E53FFBC24}" presName="conn2-1" presStyleLbl="parChTrans1D4" presStyleIdx="1" presStyleCnt="11"/>
      <dgm:spPr/>
    </dgm:pt>
    <dgm:pt modelId="{1D24D695-5582-4438-8162-D6E3F1AD3EA1}" type="pres">
      <dgm:prSet presAssocID="{A467D525-EEBB-44D9-A4FA-E71E53FFBC24}" presName="connTx" presStyleLbl="parChTrans1D4" presStyleIdx="1" presStyleCnt="11"/>
      <dgm:spPr/>
    </dgm:pt>
    <dgm:pt modelId="{8F514423-4C0E-4BD4-9A56-F315E8D15578}" type="pres">
      <dgm:prSet presAssocID="{D36A826C-017E-4B51-9DAE-2ED76FC81EF5}" presName="root2" presStyleCnt="0"/>
      <dgm:spPr/>
    </dgm:pt>
    <dgm:pt modelId="{C35A2254-6634-46C0-AE10-96785AED9263}" type="pres">
      <dgm:prSet presAssocID="{D36A826C-017E-4B51-9DAE-2ED76FC81EF5}" presName="LevelTwoTextNode" presStyleLbl="asst1" presStyleIdx="3" presStyleCnt="14">
        <dgm:presLayoutVars>
          <dgm:chPref val="3"/>
        </dgm:presLayoutVars>
      </dgm:prSet>
      <dgm:spPr/>
    </dgm:pt>
    <dgm:pt modelId="{CE9F7BF4-F059-4098-BDC9-2FEA76C37268}" type="pres">
      <dgm:prSet presAssocID="{D36A826C-017E-4B51-9DAE-2ED76FC81EF5}" presName="level3hierChild" presStyleCnt="0"/>
      <dgm:spPr/>
    </dgm:pt>
    <dgm:pt modelId="{CC3086FA-5323-4F98-8E7D-8A1F90C7CDAD}" type="pres">
      <dgm:prSet presAssocID="{DFB473F6-1586-46A4-9459-041BB273F11C}" presName="conn2-1" presStyleLbl="parChTrans1D4" presStyleIdx="2" presStyleCnt="11"/>
      <dgm:spPr/>
    </dgm:pt>
    <dgm:pt modelId="{53495F30-38B6-4D71-A167-C3D5D0F7F684}" type="pres">
      <dgm:prSet presAssocID="{DFB473F6-1586-46A4-9459-041BB273F11C}" presName="connTx" presStyleLbl="parChTrans1D4" presStyleIdx="2" presStyleCnt="11"/>
      <dgm:spPr/>
    </dgm:pt>
    <dgm:pt modelId="{0B83147B-5C70-4697-8A62-95B9EF66335F}" type="pres">
      <dgm:prSet presAssocID="{EB56C169-FDED-4CFD-93E3-E2AE1ECC64E7}" presName="root2" presStyleCnt="0"/>
      <dgm:spPr/>
    </dgm:pt>
    <dgm:pt modelId="{22D5DF94-166F-440A-A5E0-F8CEFAB39AEA}" type="pres">
      <dgm:prSet presAssocID="{EB56C169-FDED-4CFD-93E3-E2AE1ECC64E7}" presName="LevelTwoTextNode" presStyleLbl="asst1" presStyleIdx="4" presStyleCnt="14">
        <dgm:presLayoutVars>
          <dgm:chPref val="3"/>
        </dgm:presLayoutVars>
      </dgm:prSet>
      <dgm:spPr/>
    </dgm:pt>
    <dgm:pt modelId="{0C5F6928-3938-4F16-9405-5E14ED688F83}" type="pres">
      <dgm:prSet presAssocID="{EB56C169-FDED-4CFD-93E3-E2AE1ECC64E7}" presName="level3hierChild" presStyleCnt="0"/>
      <dgm:spPr/>
    </dgm:pt>
    <dgm:pt modelId="{31CEB58A-94EF-47A6-987A-80C23D35CC92}" type="pres">
      <dgm:prSet presAssocID="{A4D258B4-A5F1-44E3-97F7-5FE7D5806AF2}" presName="conn2-1" presStyleLbl="parChTrans1D4" presStyleIdx="3" presStyleCnt="11"/>
      <dgm:spPr/>
    </dgm:pt>
    <dgm:pt modelId="{499BDBF0-3B83-4BA4-B9A8-8AB822B81E6F}" type="pres">
      <dgm:prSet presAssocID="{A4D258B4-A5F1-44E3-97F7-5FE7D5806AF2}" presName="connTx" presStyleLbl="parChTrans1D4" presStyleIdx="3" presStyleCnt="11"/>
      <dgm:spPr/>
    </dgm:pt>
    <dgm:pt modelId="{CB569C48-AC41-4778-9087-99D7187A7206}" type="pres">
      <dgm:prSet presAssocID="{BECB4BCA-9D07-4F69-A27B-9DA234C72C77}" presName="root2" presStyleCnt="0"/>
      <dgm:spPr/>
    </dgm:pt>
    <dgm:pt modelId="{1F52FDD7-FC2A-4BB0-91BA-7406DF134582}" type="pres">
      <dgm:prSet presAssocID="{BECB4BCA-9D07-4F69-A27B-9DA234C72C77}" presName="LevelTwoTextNode" presStyleLbl="asst1" presStyleIdx="5" presStyleCnt="1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6C0602-D84B-4DD5-9F76-0D758C5DE64D}" type="pres">
      <dgm:prSet presAssocID="{BECB4BCA-9D07-4F69-A27B-9DA234C72C77}" presName="level3hierChild" presStyleCnt="0"/>
      <dgm:spPr/>
    </dgm:pt>
    <dgm:pt modelId="{F0DD32CD-F7A3-44FA-9C11-EF760C0AD283}" type="pres">
      <dgm:prSet presAssocID="{29F50B15-9CFD-4496-A790-A91E45FF05D3}" presName="conn2-1" presStyleLbl="parChTrans1D4" presStyleIdx="4" presStyleCnt="11"/>
      <dgm:spPr/>
    </dgm:pt>
    <dgm:pt modelId="{05CABA82-27E4-4E6D-9190-57A8E6EE2033}" type="pres">
      <dgm:prSet presAssocID="{29F50B15-9CFD-4496-A790-A91E45FF05D3}" presName="connTx" presStyleLbl="parChTrans1D4" presStyleIdx="4" presStyleCnt="11"/>
      <dgm:spPr/>
    </dgm:pt>
    <dgm:pt modelId="{35C66918-42C4-4178-A459-49CD2AD7DFD7}" type="pres">
      <dgm:prSet presAssocID="{38B10F5F-2EF0-418A-B6BA-BF33A3423BB9}" presName="root2" presStyleCnt="0"/>
      <dgm:spPr/>
    </dgm:pt>
    <dgm:pt modelId="{4CAB50FB-4995-4B57-85BF-6CFF73C34781}" type="pres">
      <dgm:prSet presAssocID="{38B10F5F-2EF0-418A-B6BA-BF33A3423BB9}" presName="LevelTwoTextNode" presStyleLbl="asst1" presStyleIdx="6" presStyleCnt="14" custLinFactNeighborX="2153" custLinFactNeighborY="-43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28286F-9143-4BDD-99AF-533FC453419F}" type="pres">
      <dgm:prSet presAssocID="{38B10F5F-2EF0-418A-B6BA-BF33A3423BB9}" presName="level3hierChild" presStyleCnt="0"/>
      <dgm:spPr/>
    </dgm:pt>
    <dgm:pt modelId="{EAE6365B-BAE6-4B30-80E7-3AAE09351FC8}" type="pres">
      <dgm:prSet presAssocID="{E28E8E0C-E2BA-42F4-8A59-55B8258232D2}" presName="conn2-1" presStyleLbl="parChTrans1D4" presStyleIdx="5" presStyleCnt="11"/>
      <dgm:spPr/>
    </dgm:pt>
    <dgm:pt modelId="{70C92C11-4B74-44DE-AEAA-791305B55CA1}" type="pres">
      <dgm:prSet presAssocID="{E28E8E0C-E2BA-42F4-8A59-55B8258232D2}" presName="connTx" presStyleLbl="parChTrans1D4" presStyleIdx="5" presStyleCnt="11"/>
      <dgm:spPr/>
    </dgm:pt>
    <dgm:pt modelId="{D4EDCA05-3E9D-4C2C-B36C-3A09FE9FC1B8}" type="pres">
      <dgm:prSet presAssocID="{239314EB-FF23-4B1C-A192-F37D13A694A9}" presName="root2" presStyleCnt="0"/>
      <dgm:spPr/>
    </dgm:pt>
    <dgm:pt modelId="{C8B83802-53A8-4E0B-A64A-0187EE6E61EC}" type="pres">
      <dgm:prSet presAssocID="{239314EB-FF23-4B1C-A192-F37D13A694A9}" presName="LevelTwoTextNode" presStyleLbl="asst1" presStyleIdx="7" presStyleCnt="14" custLinFactNeighborX="4305" custLinFactNeighborY="11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7ACC34-E4E7-4EB8-BD0B-0391489C16E3}" type="pres">
      <dgm:prSet presAssocID="{239314EB-FF23-4B1C-A192-F37D13A694A9}" presName="level3hierChild" presStyleCnt="0"/>
      <dgm:spPr/>
    </dgm:pt>
    <dgm:pt modelId="{AB175B75-1AFD-4927-B17B-E87EFF18347F}" type="pres">
      <dgm:prSet presAssocID="{56FAF586-88D0-49BD-B228-CDDFA1D521BD}" presName="conn2-1" presStyleLbl="parChTrans1D4" presStyleIdx="6" presStyleCnt="11"/>
      <dgm:spPr/>
    </dgm:pt>
    <dgm:pt modelId="{C1855AFF-6700-4066-9C06-EDAC9CB0D534}" type="pres">
      <dgm:prSet presAssocID="{56FAF586-88D0-49BD-B228-CDDFA1D521BD}" presName="connTx" presStyleLbl="parChTrans1D4" presStyleIdx="6" presStyleCnt="11"/>
      <dgm:spPr/>
    </dgm:pt>
    <dgm:pt modelId="{D496C0EA-B40C-4A70-9DC6-7B02FDE0557E}" type="pres">
      <dgm:prSet presAssocID="{F06D5889-319D-4DDF-9C1C-3D03EB0AB855}" presName="root2" presStyleCnt="0"/>
      <dgm:spPr/>
    </dgm:pt>
    <dgm:pt modelId="{5E71430D-3F49-4307-8EB0-31BDEFE71800}" type="pres">
      <dgm:prSet presAssocID="{F06D5889-319D-4DDF-9C1C-3D03EB0AB855}" presName="LevelTwoTextNode" presStyleLbl="asst1" presStyleIdx="8" presStyleCnt="14" custLinFactNeighborX="2152" custLinFactNeighborY="43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9FC913-FA18-4C8C-8E32-7DB01CD73296}" type="pres">
      <dgm:prSet presAssocID="{F06D5889-319D-4DDF-9C1C-3D03EB0AB855}" presName="level3hierChild" presStyleCnt="0"/>
      <dgm:spPr/>
    </dgm:pt>
    <dgm:pt modelId="{F6BF1E04-7148-4999-A3A3-E94BCEED2571}" type="pres">
      <dgm:prSet presAssocID="{1D5E8773-8782-4D20-9A22-9A61F850941D}" presName="conn2-1" presStyleLbl="parChTrans1D4" presStyleIdx="7" presStyleCnt="11"/>
      <dgm:spPr/>
    </dgm:pt>
    <dgm:pt modelId="{B48FDFA1-6C66-45BB-9612-C706596AD095}" type="pres">
      <dgm:prSet presAssocID="{1D5E8773-8782-4D20-9A22-9A61F850941D}" presName="connTx" presStyleLbl="parChTrans1D4" presStyleIdx="7" presStyleCnt="11"/>
      <dgm:spPr/>
    </dgm:pt>
    <dgm:pt modelId="{28B847EF-A57C-4DD1-90BC-F034E51D9EA3}" type="pres">
      <dgm:prSet presAssocID="{9D1F6283-37BF-408E-9BA0-B5C3E55192C2}" presName="root2" presStyleCnt="0"/>
      <dgm:spPr/>
    </dgm:pt>
    <dgm:pt modelId="{516F5B99-D306-4888-B962-A8839F7DABB0}" type="pres">
      <dgm:prSet presAssocID="{9D1F6283-37BF-408E-9BA0-B5C3E55192C2}" presName="LevelTwoTextNode" presStyleLbl="asst1" presStyleIdx="9" presStyleCnt="1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980123-A9EF-48A8-AC77-013CBEDDEC35}" type="pres">
      <dgm:prSet presAssocID="{9D1F6283-37BF-408E-9BA0-B5C3E55192C2}" presName="level3hierChild" presStyleCnt="0"/>
      <dgm:spPr/>
    </dgm:pt>
    <dgm:pt modelId="{E54EB2BC-24CB-4721-8B67-8072AB174B7E}" type="pres">
      <dgm:prSet presAssocID="{0479575F-33D4-47A4-B98F-53B1670FEA51}" presName="conn2-1" presStyleLbl="parChTrans1D4" presStyleIdx="8" presStyleCnt="11"/>
      <dgm:spPr/>
    </dgm:pt>
    <dgm:pt modelId="{9B16E492-18CA-42BB-B58E-D3362B578A34}" type="pres">
      <dgm:prSet presAssocID="{0479575F-33D4-47A4-B98F-53B1670FEA51}" presName="connTx" presStyleLbl="parChTrans1D4" presStyleIdx="8" presStyleCnt="11"/>
      <dgm:spPr/>
    </dgm:pt>
    <dgm:pt modelId="{87F6F43E-29E9-4824-8775-50B91DD99DEE}" type="pres">
      <dgm:prSet presAssocID="{01051958-9DC2-4471-908F-698DE7BD34A0}" presName="root2" presStyleCnt="0"/>
      <dgm:spPr/>
    </dgm:pt>
    <dgm:pt modelId="{C6A1B96B-562B-40D0-B9BE-909C4CE88C5F}" type="pres">
      <dgm:prSet presAssocID="{01051958-9DC2-4471-908F-698DE7BD34A0}" presName="LevelTwoTextNode" presStyleLbl="asst1" presStyleIdx="10" presStyleCnt="1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CE93AD-73CD-45E4-90EC-F85E1F5228AD}" type="pres">
      <dgm:prSet presAssocID="{01051958-9DC2-4471-908F-698DE7BD34A0}" presName="level3hierChild" presStyleCnt="0"/>
      <dgm:spPr/>
    </dgm:pt>
    <dgm:pt modelId="{AFAA0BF3-6875-44AF-A035-14C433053D18}" type="pres">
      <dgm:prSet presAssocID="{7BE0F0C3-2028-4726-837B-30F022A9B04C}" presName="conn2-1" presStyleLbl="parChTrans1D4" presStyleIdx="9" presStyleCnt="11"/>
      <dgm:spPr/>
    </dgm:pt>
    <dgm:pt modelId="{92E7DD6F-5E22-4033-9B96-DE8625042B09}" type="pres">
      <dgm:prSet presAssocID="{7BE0F0C3-2028-4726-837B-30F022A9B04C}" presName="connTx" presStyleLbl="parChTrans1D4" presStyleIdx="9" presStyleCnt="11"/>
      <dgm:spPr/>
    </dgm:pt>
    <dgm:pt modelId="{2C3382CB-3439-4B04-A2E5-6A378991C480}" type="pres">
      <dgm:prSet presAssocID="{918B89B3-9192-4176-884D-97C4A8C90276}" presName="root2" presStyleCnt="0"/>
      <dgm:spPr/>
    </dgm:pt>
    <dgm:pt modelId="{7C33FB83-ADC7-456F-8BA1-E946E1FB4770}" type="pres">
      <dgm:prSet presAssocID="{918B89B3-9192-4176-884D-97C4A8C90276}" presName="LevelTwoTextNode" presStyleLbl="node4" presStyleIdx="0" presStyleCnt="2">
        <dgm:presLayoutVars>
          <dgm:chPref val="3"/>
        </dgm:presLayoutVars>
      </dgm:prSet>
      <dgm:spPr/>
    </dgm:pt>
    <dgm:pt modelId="{B4184E17-180F-4BD1-8E6C-0AD1F42826B2}" type="pres">
      <dgm:prSet presAssocID="{918B89B3-9192-4176-884D-97C4A8C90276}" presName="level3hierChild" presStyleCnt="0"/>
      <dgm:spPr/>
    </dgm:pt>
    <dgm:pt modelId="{59549E61-50DC-45F9-A74B-455DB5B7AED4}" type="pres">
      <dgm:prSet presAssocID="{F5BDCF1D-6037-4B27-BCE1-2F35E7E43182}" presName="conn2-1" presStyleLbl="parChTrans1D4" presStyleIdx="10" presStyleCnt="11"/>
      <dgm:spPr/>
    </dgm:pt>
    <dgm:pt modelId="{B60E9F83-0F22-4ACF-A249-BAA91ACFF4AD}" type="pres">
      <dgm:prSet presAssocID="{F5BDCF1D-6037-4B27-BCE1-2F35E7E43182}" presName="connTx" presStyleLbl="parChTrans1D4" presStyleIdx="10" presStyleCnt="11"/>
      <dgm:spPr/>
    </dgm:pt>
    <dgm:pt modelId="{DAD8F773-62B4-4F32-9B59-2E7D48A1141F}" type="pres">
      <dgm:prSet presAssocID="{DA1CC321-8C3B-4A19-B275-01B2D88A8AC1}" presName="root2" presStyleCnt="0"/>
      <dgm:spPr/>
    </dgm:pt>
    <dgm:pt modelId="{8F7C618F-14CF-49C1-9DF7-197100312BF3}" type="pres">
      <dgm:prSet presAssocID="{DA1CC321-8C3B-4A19-B275-01B2D88A8AC1}" presName="LevelTwoTextNode" presStyleLbl="node4" presStyleIdx="1" presStyleCnt="2">
        <dgm:presLayoutVars>
          <dgm:chPref val="3"/>
        </dgm:presLayoutVars>
      </dgm:prSet>
      <dgm:spPr/>
    </dgm:pt>
    <dgm:pt modelId="{605F7555-9A5B-4CAC-B078-B3A50F2AA119}" type="pres">
      <dgm:prSet presAssocID="{DA1CC321-8C3B-4A19-B275-01B2D88A8AC1}" presName="level3hierChild" presStyleCnt="0"/>
      <dgm:spPr/>
    </dgm:pt>
    <dgm:pt modelId="{55E58FCA-7682-45F9-9166-AD4A0CDE4D48}" type="pres">
      <dgm:prSet presAssocID="{86B8E099-1EC2-4BE7-BDF7-D49664DBA763}" presName="conn2-1" presStyleLbl="parChTrans1D2" presStyleIdx="1" presStyleCnt="4"/>
      <dgm:spPr/>
    </dgm:pt>
    <dgm:pt modelId="{E99B7FD1-800C-427F-8292-B42E6E91B1EA}" type="pres">
      <dgm:prSet presAssocID="{86B8E099-1EC2-4BE7-BDF7-D49664DBA763}" presName="connTx" presStyleLbl="parChTrans1D2" presStyleIdx="1" presStyleCnt="4"/>
      <dgm:spPr/>
    </dgm:pt>
    <dgm:pt modelId="{D9B492CA-B6E7-4922-B1E8-4237108E12F2}" type="pres">
      <dgm:prSet presAssocID="{12324D1F-2024-4EA4-94E6-025E48C6D3EC}" presName="root2" presStyleCnt="0"/>
      <dgm:spPr/>
    </dgm:pt>
    <dgm:pt modelId="{0969414A-DEF4-4435-B3C7-CB289716AA6C}" type="pres">
      <dgm:prSet presAssocID="{12324D1F-2024-4EA4-94E6-025E48C6D3EC}" presName="LevelTwoTextNode" presStyleLbl="asst1" presStyleIdx="11" presStyleCnt="14" custScaleX="217640" custScaleY="115961" custLinFactY="-92414" custLinFactNeighborX="-48108" custLinFactNeighborY="-100000">
        <dgm:presLayoutVars>
          <dgm:chPref val="3"/>
        </dgm:presLayoutVars>
      </dgm:prSet>
      <dgm:spPr/>
    </dgm:pt>
    <dgm:pt modelId="{1C965B85-7B76-45F3-932E-0A2A212A29F6}" type="pres">
      <dgm:prSet presAssocID="{12324D1F-2024-4EA4-94E6-025E48C6D3EC}" presName="level3hierChild" presStyleCnt="0"/>
      <dgm:spPr/>
    </dgm:pt>
    <dgm:pt modelId="{4E85958A-5481-4D22-99D5-0947C9CFC7FA}" type="pres">
      <dgm:prSet presAssocID="{B2ADD091-419E-46C3-9114-983FC7F7EA15}" presName="conn2-1" presStyleLbl="parChTrans1D2" presStyleIdx="2" presStyleCnt="4"/>
      <dgm:spPr/>
    </dgm:pt>
    <dgm:pt modelId="{0D789BAE-7217-423D-A89D-CDC9908400B5}" type="pres">
      <dgm:prSet presAssocID="{B2ADD091-419E-46C3-9114-983FC7F7EA15}" presName="connTx" presStyleLbl="parChTrans1D2" presStyleIdx="2" presStyleCnt="4"/>
      <dgm:spPr/>
    </dgm:pt>
    <dgm:pt modelId="{0FCB8979-BC13-4E30-ABDE-ACE475BFC870}" type="pres">
      <dgm:prSet presAssocID="{065B47F4-9819-45D6-A2DA-534D73C52BB7}" presName="root2" presStyleCnt="0"/>
      <dgm:spPr/>
    </dgm:pt>
    <dgm:pt modelId="{99DB9DD5-E917-4C3B-A1DA-C88F28344E57}" type="pres">
      <dgm:prSet presAssocID="{065B47F4-9819-45D6-A2DA-534D73C52BB7}" presName="LevelTwoTextNode" presStyleLbl="asst1" presStyleIdx="12" presStyleCnt="14" custScaleX="221802" custScaleY="104207" custLinFactY="-82036" custLinFactNeighborX="-48255" custLinFactNeighborY="-100000">
        <dgm:presLayoutVars>
          <dgm:chPref val="3"/>
        </dgm:presLayoutVars>
      </dgm:prSet>
      <dgm:spPr/>
    </dgm:pt>
    <dgm:pt modelId="{0429AD36-889F-4545-995F-2DD711724730}" type="pres">
      <dgm:prSet presAssocID="{065B47F4-9819-45D6-A2DA-534D73C52BB7}" presName="level3hierChild" presStyleCnt="0"/>
      <dgm:spPr/>
    </dgm:pt>
    <dgm:pt modelId="{6CEB816B-BAAA-47F3-B5EB-AC45E88312D8}" type="pres">
      <dgm:prSet presAssocID="{68624DB1-BBFA-41FA-8579-223D75816702}" presName="conn2-1" presStyleLbl="parChTrans1D2" presStyleIdx="3" presStyleCnt="4"/>
      <dgm:spPr/>
    </dgm:pt>
    <dgm:pt modelId="{B50AE1D6-FC55-40C3-AE5C-5D6E59188103}" type="pres">
      <dgm:prSet presAssocID="{68624DB1-BBFA-41FA-8579-223D75816702}" presName="connTx" presStyleLbl="parChTrans1D2" presStyleIdx="3" presStyleCnt="4"/>
      <dgm:spPr/>
    </dgm:pt>
    <dgm:pt modelId="{5B089B88-10F2-40EA-A5FA-F5125E06ABE6}" type="pres">
      <dgm:prSet presAssocID="{22C0BB08-5926-4206-9583-DF78E47C0A0A}" presName="root2" presStyleCnt="0"/>
      <dgm:spPr/>
    </dgm:pt>
    <dgm:pt modelId="{0193EC78-C8AC-4DA9-AF2E-C561295FBB9F}" type="pres">
      <dgm:prSet presAssocID="{22C0BB08-5926-4206-9583-DF78E47C0A0A}" presName="LevelTwoTextNode" presStyleLbl="asst1" presStyleIdx="13" presStyleCnt="14" custScaleX="218212" custScaleY="98261" custLinFactY="-58502" custLinFactNeighborX="-47360" custLinFactNeighborY="-100000">
        <dgm:presLayoutVars>
          <dgm:chPref val="3"/>
        </dgm:presLayoutVars>
      </dgm:prSet>
      <dgm:spPr/>
    </dgm:pt>
    <dgm:pt modelId="{61AF43BA-FCE9-471F-A97E-19F4453607CB}" type="pres">
      <dgm:prSet presAssocID="{22C0BB08-5926-4206-9583-DF78E47C0A0A}" presName="level3hierChild" presStyleCnt="0"/>
      <dgm:spPr/>
    </dgm:pt>
  </dgm:ptLst>
  <dgm:cxnLst>
    <dgm:cxn modelId="{4083C86B-2200-455C-A3C9-0DB117EE4D9C}" type="presOf" srcId="{86B8E099-1EC2-4BE7-BDF7-D49664DBA763}" destId="{E99B7FD1-800C-427F-8292-B42E6E91B1EA}" srcOrd="1" destOrd="0" presId="urn:microsoft.com/office/officeart/2005/8/layout/hierarchy2"/>
    <dgm:cxn modelId="{71D13068-9143-41AD-AA68-07785FE4BEBC}" srcId="{1B163530-6235-4BE7-87D8-4DFDF7647771}" destId="{AE07CE4D-7A55-45CA-87A4-CE94C5772D5E}" srcOrd="0" destOrd="0" parTransId="{27023794-8620-4F30-B41D-C998F3D87A55}" sibTransId="{42421272-A961-43F1-AEFB-7C008765A8DC}"/>
    <dgm:cxn modelId="{E7BD649A-624B-49F4-A856-6B17B2703134}" type="presOf" srcId="{E28E8E0C-E2BA-42F4-8A59-55B8258232D2}" destId="{70C92C11-4B74-44DE-AEAA-791305B55CA1}" srcOrd="1" destOrd="0" presId="urn:microsoft.com/office/officeart/2005/8/layout/hierarchy2"/>
    <dgm:cxn modelId="{A226C02F-C164-4200-965F-FFDFCDBAFF6E}" type="presOf" srcId="{D36A826C-017E-4B51-9DAE-2ED76FC81EF5}" destId="{C35A2254-6634-46C0-AE10-96785AED9263}" srcOrd="0" destOrd="0" presId="urn:microsoft.com/office/officeart/2005/8/layout/hierarchy2"/>
    <dgm:cxn modelId="{4B56CCBC-65D8-4CCC-A749-CFFB679F5D34}" type="presOf" srcId="{F5BDCF1D-6037-4B27-BCE1-2F35E7E43182}" destId="{59549E61-50DC-45F9-A74B-455DB5B7AED4}" srcOrd="0" destOrd="0" presId="urn:microsoft.com/office/officeart/2005/8/layout/hierarchy2"/>
    <dgm:cxn modelId="{56119490-4B6E-4743-9CF1-3F3F93AD0BE6}" type="presOf" srcId="{DA1CC321-8C3B-4A19-B275-01B2D88A8AC1}" destId="{8F7C618F-14CF-49C1-9DF7-197100312BF3}" srcOrd="0" destOrd="0" presId="urn:microsoft.com/office/officeart/2005/8/layout/hierarchy2"/>
    <dgm:cxn modelId="{8B288B06-A338-4169-B4B3-B5572A5EFA63}" type="presOf" srcId="{BDF94E84-2B1D-4B02-8CA5-FBCF54B49EE2}" destId="{B6895F44-27E1-4732-ABF0-49B9DF281196}" srcOrd="1" destOrd="0" presId="urn:microsoft.com/office/officeart/2005/8/layout/hierarchy2"/>
    <dgm:cxn modelId="{EB05C36B-A8C7-45BA-9CA8-913D3C07B2E2}" type="presOf" srcId="{1D5E8773-8782-4D20-9A22-9A61F850941D}" destId="{B48FDFA1-6C66-45BB-9612-C706596AD095}" srcOrd="1" destOrd="0" presId="urn:microsoft.com/office/officeart/2005/8/layout/hierarchy2"/>
    <dgm:cxn modelId="{66BB6F8A-4467-4483-A6C9-82988AC7028D}" type="presOf" srcId="{DFB473F6-1586-46A4-9459-041BB273F11C}" destId="{CC3086FA-5323-4F98-8E7D-8A1F90C7CDAD}" srcOrd="0" destOrd="0" presId="urn:microsoft.com/office/officeart/2005/8/layout/hierarchy2"/>
    <dgm:cxn modelId="{F917D773-4113-43C5-AD1E-30D835063459}" type="presOf" srcId="{9D1F6283-37BF-408E-9BA0-B5C3E55192C2}" destId="{516F5B99-D306-4888-B962-A8839F7DABB0}" srcOrd="0" destOrd="0" presId="urn:microsoft.com/office/officeart/2005/8/layout/hierarchy2"/>
    <dgm:cxn modelId="{A0828624-A47B-4383-9796-B5ED3D903F51}" type="presOf" srcId="{BA8ADDC5-815A-48AB-9438-99CE63EC0F27}" destId="{03441D40-1DE2-4DDF-B34A-B0A462BAEED8}" srcOrd="1" destOrd="0" presId="urn:microsoft.com/office/officeart/2005/8/layout/hierarchy2"/>
    <dgm:cxn modelId="{4EA302A9-BB2B-488C-B4C5-90D9E0D96DDF}" srcId="{72079B13-CF07-486B-8F3C-6FB2B2AF50C2}" destId="{9D1F6283-37BF-408E-9BA0-B5C3E55192C2}" srcOrd="4" destOrd="0" parTransId="{1D5E8773-8782-4D20-9A22-9A61F850941D}" sibTransId="{734637D3-ED88-4FEA-97A1-FF0796C2B8E0}"/>
    <dgm:cxn modelId="{454F8458-46AC-4C05-8BAD-6275E2D27B92}" type="presOf" srcId="{A4D258B4-A5F1-44E3-97F7-5FE7D5806AF2}" destId="{31CEB58A-94EF-47A6-987A-80C23D35CC92}" srcOrd="0" destOrd="0" presId="urn:microsoft.com/office/officeart/2005/8/layout/hierarchy2"/>
    <dgm:cxn modelId="{570E5CCC-B033-4CB7-9B10-E9AE47B4D6BF}" srcId="{72079B13-CF07-486B-8F3C-6FB2B2AF50C2}" destId="{BECB4BCA-9D07-4F69-A27B-9DA234C72C77}" srcOrd="3" destOrd="0" parTransId="{A4D258B4-A5F1-44E3-97F7-5FE7D5806AF2}" sibTransId="{29BDFB71-F0F1-4A29-9D94-5F71285FA00D}"/>
    <dgm:cxn modelId="{58A3923F-0B9F-4F28-A76E-5C865EE9686C}" type="presOf" srcId="{B2ADD091-419E-46C3-9114-983FC7F7EA15}" destId="{4E85958A-5481-4D22-99D5-0947C9CFC7FA}" srcOrd="0" destOrd="0" presId="urn:microsoft.com/office/officeart/2005/8/layout/hierarchy2"/>
    <dgm:cxn modelId="{6EAA3504-69B2-4668-87B6-ED8AD743B7B6}" type="presOf" srcId="{12324D1F-2024-4EA4-94E6-025E48C6D3EC}" destId="{0969414A-DEF4-4435-B3C7-CB289716AA6C}" srcOrd="0" destOrd="0" presId="urn:microsoft.com/office/officeart/2005/8/layout/hierarchy2"/>
    <dgm:cxn modelId="{23F7B6FB-0F55-44BC-863B-8D2391D0B9BB}" type="presOf" srcId="{A467D525-EEBB-44D9-A4FA-E71E53FFBC24}" destId="{C2BB3682-2E88-46F1-9E8B-B3F245762127}" srcOrd="0" destOrd="0" presId="urn:microsoft.com/office/officeart/2005/8/layout/hierarchy2"/>
    <dgm:cxn modelId="{0D660D80-6250-41E1-874F-24B5F31C8A3D}" type="presOf" srcId="{56FAF586-88D0-49BD-B228-CDDFA1D521BD}" destId="{C1855AFF-6700-4066-9C06-EDAC9CB0D534}" srcOrd="1" destOrd="0" presId="urn:microsoft.com/office/officeart/2005/8/layout/hierarchy2"/>
    <dgm:cxn modelId="{E3FFC430-0EC2-48B9-9639-37F199C64C86}" type="presOf" srcId="{F78CAD74-3C00-497D-9BBA-DDE2C2BE4FAA}" destId="{A4B3DD09-9E0F-43D4-80FC-9000D0B83A08}" srcOrd="0" destOrd="0" presId="urn:microsoft.com/office/officeart/2005/8/layout/hierarchy2"/>
    <dgm:cxn modelId="{C1744A6C-460A-4571-8184-EA1F6256073B}" srcId="{DD082B49-8310-4D83-A6BA-977378BAADDD}" destId="{72079B13-CF07-486B-8F3C-6FB2B2AF50C2}" srcOrd="0" destOrd="0" parTransId="{BDF94E84-2B1D-4B02-8CA5-FBCF54B49EE2}" sibTransId="{E41E424E-83BA-4A84-AA39-C69629188517}"/>
    <dgm:cxn modelId="{7DA6170B-DD1F-461A-A7AA-2F413EB9C7CB}" type="presOf" srcId="{72079B13-CF07-486B-8F3C-6FB2B2AF50C2}" destId="{7BD893E9-FD18-4A0C-891E-960C4F3371AB}" srcOrd="0" destOrd="0" presId="urn:microsoft.com/office/officeart/2005/8/layout/hierarchy2"/>
    <dgm:cxn modelId="{08F455BA-60CC-494D-827B-2CDC7BEC8B18}" srcId="{72079B13-CF07-486B-8F3C-6FB2B2AF50C2}" destId="{0977DC58-BA33-4C0A-8ADD-7F48CD1091A5}" srcOrd="0" destOrd="0" parTransId="{BA8ADDC5-815A-48AB-9438-99CE63EC0F27}" sibTransId="{3197AAEF-BC97-4F5A-9C5C-201F9715DA9A}"/>
    <dgm:cxn modelId="{B3B138AA-E9DE-4E06-B199-740277543C0C}" type="presOf" srcId="{1B163530-6235-4BE7-87D8-4DFDF7647771}" destId="{3D393295-00CC-4678-BEB0-408CBF924FD2}" srcOrd="0" destOrd="0" presId="urn:microsoft.com/office/officeart/2005/8/layout/hierarchy2"/>
    <dgm:cxn modelId="{A5057C94-6296-44F6-A852-909B4F2DF69F}" type="presOf" srcId="{0977DC58-BA33-4C0A-8ADD-7F48CD1091A5}" destId="{F62107CA-373E-44E7-96A0-5B704319F617}" srcOrd="0" destOrd="0" presId="urn:microsoft.com/office/officeart/2005/8/layout/hierarchy2"/>
    <dgm:cxn modelId="{DF874EEB-D5E9-4A3F-9A1C-F1BA107064E5}" type="presOf" srcId="{86B8E099-1EC2-4BE7-BDF7-D49664DBA763}" destId="{55E58FCA-7682-45F9-9166-AD4A0CDE4D48}" srcOrd="0" destOrd="0" presId="urn:microsoft.com/office/officeart/2005/8/layout/hierarchy2"/>
    <dgm:cxn modelId="{09E3212B-A762-43B3-9A54-3CBE786C25EC}" type="presOf" srcId="{68624DB1-BBFA-41FA-8579-223D75816702}" destId="{B50AE1D6-FC55-40C3-AE5C-5D6E59188103}" srcOrd="1" destOrd="0" presId="urn:microsoft.com/office/officeart/2005/8/layout/hierarchy2"/>
    <dgm:cxn modelId="{8B4A2EDD-2A91-415B-BDD6-073F60FB50AA}" type="presOf" srcId="{0479575F-33D4-47A4-B98F-53B1670FEA51}" destId="{E54EB2BC-24CB-4721-8B67-8072AB174B7E}" srcOrd="0" destOrd="0" presId="urn:microsoft.com/office/officeart/2005/8/layout/hierarchy2"/>
    <dgm:cxn modelId="{81C3CAD1-EED1-4522-B38F-1AEB87DC7A7B}" type="presOf" srcId="{1D5E8773-8782-4D20-9A22-9A61F850941D}" destId="{F6BF1E04-7148-4999-A3A3-E94BCEED2571}" srcOrd="0" destOrd="0" presId="urn:microsoft.com/office/officeart/2005/8/layout/hierarchy2"/>
    <dgm:cxn modelId="{1664BE8D-85DE-47C2-BD23-C64346FE11B4}" srcId="{BECB4BCA-9D07-4F69-A27B-9DA234C72C77}" destId="{239314EB-FF23-4B1C-A192-F37D13A694A9}" srcOrd="1" destOrd="0" parTransId="{E28E8E0C-E2BA-42F4-8A59-55B8258232D2}" sibTransId="{489EFB06-2ADE-4680-AE34-BBC0D9078EF5}"/>
    <dgm:cxn modelId="{63EB3CCB-07EB-42D1-8EF7-79E29BF52FE8}" srcId="{72079B13-CF07-486B-8F3C-6FB2B2AF50C2}" destId="{01051958-9DC2-4471-908F-698DE7BD34A0}" srcOrd="5" destOrd="0" parTransId="{0479575F-33D4-47A4-B98F-53B1670FEA51}" sibTransId="{0A12378D-08E0-40EA-BE79-70EAA0634BDA}"/>
    <dgm:cxn modelId="{8359757E-D4DD-4802-A853-E627D0CCB7D9}" type="presOf" srcId="{01051958-9DC2-4471-908F-698DE7BD34A0}" destId="{C6A1B96B-562B-40D0-B9BE-909C4CE88C5F}" srcOrd="0" destOrd="0" presId="urn:microsoft.com/office/officeart/2005/8/layout/hierarchy2"/>
    <dgm:cxn modelId="{E1C2DD86-E91E-43AE-A438-9028F3EDB5EE}" srcId="{AE07CE4D-7A55-45CA-87A4-CE94C5772D5E}" destId="{22C0BB08-5926-4206-9583-DF78E47C0A0A}" srcOrd="3" destOrd="0" parTransId="{68624DB1-BBFA-41FA-8579-223D75816702}" sibTransId="{45887BD5-44E5-40F1-A98F-5C90E666E160}"/>
    <dgm:cxn modelId="{B6E386AC-251D-4566-BE7E-7967D2B46528}" type="presOf" srcId="{DD082B49-8310-4D83-A6BA-977378BAADDD}" destId="{3E975644-D04A-4C36-A5A6-62679517D2CF}" srcOrd="0" destOrd="0" presId="urn:microsoft.com/office/officeart/2005/8/layout/hierarchy2"/>
    <dgm:cxn modelId="{19B65C63-1B40-4F05-8272-85EC967B8BB6}" type="presOf" srcId="{AE07CE4D-7A55-45CA-87A4-CE94C5772D5E}" destId="{821A48F7-3510-42CF-88B5-400E0D2C6E28}" srcOrd="0" destOrd="0" presId="urn:microsoft.com/office/officeart/2005/8/layout/hierarchy2"/>
    <dgm:cxn modelId="{E1EE9985-C57D-40AC-8912-F5642BA3C416}" srcId="{72079B13-CF07-486B-8F3C-6FB2B2AF50C2}" destId="{EB56C169-FDED-4CFD-93E3-E2AE1ECC64E7}" srcOrd="2" destOrd="0" parTransId="{DFB473F6-1586-46A4-9459-041BB273F11C}" sibTransId="{5EDBC665-F8BC-4F43-A09B-6F02723BF10E}"/>
    <dgm:cxn modelId="{689D9355-1D4F-4CA2-8D53-A92DF6553ADB}" type="presOf" srcId="{7BE0F0C3-2028-4726-837B-30F022A9B04C}" destId="{92E7DD6F-5E22-4033-9B96-DE8625042B09}" srcOrd="1" destOrd="0" presId="urn:microsoft.com/office/officeart/2005/8/layout/hierarchy2"/>
    <dgm:cxn modelId="{8EE5655F-8747-433C-BDAA-F0ABB4182A24}" type="presOf" srcId="{E28E8E0C-E2BA-42F4-8A59-55B8258232D2}" destId="{EAE6365B-BAE6-4B30-80E7-3AAE09351FC8}" srcOrd="0" destOrd="0" presId="urn:microsoft.com/office/officeart/2005/8/layout/hierarchy2"/>
    <dgm:cxn modelId="{D0D79BB7-431E-4B56-99A4-3D46533316CE}" srcId="{BECB4BCA-9D07-4F69-A27B-9DA234C72C77}" destId="{38B10F5F-2EF0-418A-B6BA-BF33A3423BB9}" srcOrd="0" destOrd="0" parTransId="{29F50B15-9CFD-4496-A790-A91E45FF05D3}" sibTransId="{BB75D742-8437-4A87-8F7A-D50507235733}"/>
    <dgm:cxn modelId="{311471CA-472E-4639-A67F-8D9623C06627}" type="presOf" srcId="{DFB473F6-1586-46A4-9459-041BB273F11C}" destId="{53495F30-38B6-4D71-A167-C3D5D0F7F684}" srcOrd="1" destOrd="0" presId="urn:microsoft.com/office/officeart/2005/8/layout/hierarchy2"/>
    <dgm:cxn modelId="{7ED71120-1D39-46FE-8194-F8BA3F0E68C4}" type="presOf" srcId="{0479575F-33D4-47A4-B98F-53B1670FEA51}" destId="{9B16E492-18CA-42BB-B58E-D3362B578A34}" srcOrd="1" destOrd="0" presId="urn:microsoft.com/office/officeart/2005/8/layout/hierarchy2"/>
    <dgm:cxn modelId="{DBD9E540-32AF-4FB9-8F01-30222CE8581C}" type="presOf" srcId="{68624DB1-BBFA-41FA-8579-223D75816702}" destId="{6CEB816B-BAAA-47F3-B5EB-AC45E88312D8}" srcOrd="0" destOrd="0" presId="urn:microsoft.com/office/officeart/2005/8/layout/hierarchy2"/>
    <dgm:cxn modelId="{221F5CA3-6770-4D37-82D2-587022F44F22}" type="presOf" srcId="{56FAF586-88D0-49BD-B228-CDDFA1D521BD}" destId="{AB175B75-1AFD-4927-B17B-E87EFF18347F}" srcOrd="0" destOrd="0" presId="urn:microsoft.com/office/officeart/2005/8/layout/hierarchy2"/>
    <dgm:cxn modelId="{2BC92D74-BC4C-46E8-8597-DE623704E8E7}" type="presOf" srcId="{BDF94E84-2B1D-4B02-8CA5-FBCF54B49EE2}" destId="{006A738C-329C-4B3E-839E-82B0140686DB}" srcOrd="0" destOrd="0" presId="urn:microsoft.com/office/officeart/2005/8/layout/hierarchy2"/>
    <dgm:cxn modelId="{50C7BF66-0C90-40D0-BAC5-FF516363CF62}" type="presOf" srcId="{BA8ADDC5-815A-48AB-9438-99CE63EC0F27}" destId="{070C9818-522C-45F6-87BB-88B208E886DF}" srcOrd="0" destOrd="0" presId="urn:microsoft.com/office/officeart/2005/8/layout/hierarchy2"/>
    <dgm:cxn modelId="{26A8473D-2C8B-408A-9C81-E6DA20534478}" type="presOf" srcId="{F06D5889-319D-4DDF-9C1C-3D03EB0AB855}" destId="{5E71430D-3F49-4307-8EB0-31BDEFE71800}" srcOrd="0" destOrd="0" presId="urn:microsoft.com/office/officeart/2005/8/layout/hierarchy2"/>
    <dgm:cxn modelId="{AD643472-3674-46D1-BF22-ADCD3F96A6DD}" srcId="{AE07CE4D-7A55-45CA-87A4-CE94C5772D5E}" destId="{065B47F4-9819-45D6-A2DA-534D73C52BB7}" srcOrd="2" destOrd="0" parTransId="{B2ADD091-419E-46C3-9114-983FC7F7EA15}" sibTransId="{73FEC27E-EFB0-4B59-B6D4-9CF4F01DF56A}"/>
    <dgm:cxn modelId="{490AD283-B890-4FEF-8481-92FE369CD09E}" srcId="{72079B13-CF07-486B-8F3C-6FB2B2AF50C2}" destId="{DA1CC321-8C3B-4A19-B275-01B2D88A8AC1}" srcOrd="7" destOrd="0" parTransId="{F5BDCF1D-6037-4B27-BCE1-2F35E7E43182}" sibTransId="{AF15B3A6-2A9E-4EF6-B012-39D1B0C50A95}"/>
    <dgm:cxn modelId="{04DD2970-40BD-4D0B-8583-F82EFFC2A7EE}" type="presOf" srcId="{38B10F5F-2EF0-418A-B6BA-BF33A3423BB9}" destId="{4CAB50FB-4995-4B57-85BF-6CFF73C34781}" srcOrd="0" destOrd="0" presId="urn:microsoft.com/office/officeart/2005/8/layout/hierarchy2"/>
    <dgm:cxn modelId="{5D276B57-4EF4-4CD7-B9D6-0C8BBE92952A}" type="presOf" srcId="{29F50B15-9CFD-4496-A790-A91E45FF05D3}" destId="{F0DD32CD-F7A3-44FA-9C11-EF760C0AD283}" srcOrd="0" destOrd="0" presId="urn:microsoft.com/office/officeart/2005/8/layout/hierarchy2"/>
    <dgm:cxn modelId="{066670F5-5073-41DB-B877-D966A2E6C29B}" type="presOf" srcId="{29F50B15-9CFD-4496-A790-A91E45FF05D3}" destId="{05CABA82-27E4-4E6D-9190-57A8E6EE2033}" srcOrd="1" destOrd="0" presId="urn:microsoft.com/office/officeart/2005/8/layout/hierarchy2"/>
    <dgm:cxn modelId="{7E00B2B8-3D31-4D7F-A039-C7C5F1ED5A8E}" srcId="{72079B13-CF07-486B-8F3C-6FB2B2AF50C2}" destId="{D36A826C-017E-4B51-9DAE-2ED76FC81EF5}" srcOrd="1" destOrd="0" parTransId="{A467D525-EEBB-44D9-A4FA-E71E53FFBC24}" sibTransId="{D1252489-138A-432B-83F7-EE86CEA98B63}"/>
    <dgm:cxn modelId="{38283DD2-76E6-4E2A-9C5A-9EF7BB852F0C}" type="presOf" srcId="{A467D525-EEBB-44D9-A4FA-E71E53FFBC24}" destId="{1D24D695-5582-4438-8162-D6E3F1AD3EA1}" srcOrd="1" destOrd="0" presId="urn:microsoft.com/office/officeart/2005/8/layout/hierarchy2"/>
    <dgm:cxn modelId="{F0913AC9-73C6-471B-A591-D7920F1478F0}" type="presOf" srcId="{239314EB-FF23-4B1C-A192-F37D13A694A9}" destId="{C8B83802-53A8-4E0B-A64A-0187EE6E61EC}" srcOrd="0" destOrd="0" presId="urn:microsoft.com/office/officeart/2005/8/layout/hierarchy2"/>
    <dgm:cxn modelId="{275EEBA6-D263-44C6-AE64-B5D0C7C6C087}" type="presOf" srcId="{F5BDCF1D-6037-4B27-BCE1-2F35E7E43182}" destId="{B60E9F83-0F22-4ACF-A249-BAA91ACFF4AD}" srcOrd="1" destOrd="0" presId="urn:microsoft.com/office/officeart/2005/8/layout/hierarchy2"/>
    <dgm:cxn modelId="{32E677EC-1C52-4BC9-B669-A066F831033F}" type="presOf" srcId="{065B47F4-9819-45D6-A2DA-534D73C52BB7}" destId="{99DB9DD5-E917-4C3B-A1DA-C88F28344E57}" srcOrd="0" destOrd="0" presId="urn:microsoft.com/office/officeart/2005/8/layout/hierarchy2"/>
    <dgm:cxn modelId="{50305CF7-27C4-4C45-A9FF-DE7C3354AFB0}" srcId="{AE07CE4D-7A55-45CA-87A4-CE94C5772D5E}" destId="{DD082B49-8310-4D83-A6BA-977378BAADDD}" srcOrd="0" destOrd="0" parTransId="{F78CAD74-3C00-497D-9BBA-DDE2C2BE4FAA}" sibTransId="{44D98C60-7C4E-4C04-A051-8AD07DCA77A8}"/>
    <dgm:cxn modelId="{7D922CD4-9A71-4657-B5A8-D56B45427AD6}" type="presOf" srcId="{22C0BB08-5926-4206-9583-DF78E47C0A0A}" destId="{0193EC78-C8AC-4DA9-AF2E-C561295FBB9F}" srcOrd="0" destOrd="0" presId="urn:microsoft.com/office/officeart/2005/8/layout/hierarchy2"/>
    <dgm:cxn modelId="{CAECC6DF-27D3-46C3-8F0C-E125D1EACEFE}" type="presOf" srcId="{A4D258B4-A5F1-44E3-97F7-5FE7D5806AF2}" destId="{499BDBF0-3B83-4BA4-B9A8-8AB822B81E6F}" srcOrd="1" destOrd="0" presId="urn:microsoft.com/office/officeart/2005/8/layout/hierarchy2"/>
    <dgm:cxn modelId="{D2414970-570A-4B09-8069-EFD60EBEC366}" srcId="{AE07CE4D-7A55-45CA-87A4-CE94C5772D5E}" destId="{12324D1F-2024-4EA4-94E6-025E48C6D3EC}" srcOrd="1" destOrd="0" parTransId="{86B8E099-1EC2-4BE7-BDF7-D49664DBA763}" sibTransId="{992AA8F0-4929-41C7-B898-B76C2B449E7F}"/>
    <dgm:cxn modelId="{BADEEB69-17EB-4131-9422-3E7449F169F6}" type="presOf" srcId="{F78CAD74-3C00-497D-9BBA-DDE2C2BE4FAA}" destId="{179103C4-D8CC-4C5D-8F26-325DB9B543A3}" srcOrd="1" destOrd="0" presId="urn:microsoft.com/office/officeart/2005/8/layout/hierarchy2"/>
    <dgm:cxn modelId="{54BB6948-8579-4959-8BE5-AC3F77EE5DEE}" type="presOf" srcId="{BECB4BCA-9D07-4F69-A27B-9DA234C72C77}" destId="{1F52FDD7-FC2A-4BB0-91BA-7406DF134582}" srcOrd="0" destOrd="0" presId="urn:microsoft.com/office/officeart/2005/8/layout/hierarchy2"/>
    <dgm:cxn modelId="{82ABAAB6-154E-4C37-99D0-A7AAF3DC3DEE}" type="presOf" srcId="{918B89B3-9192-4176-884D-97C4A8C90276}" destId="{7C33FB83-ADC7-456F-8BA1-E946E1FB4770}" srcOrd="0" destOrd="0" presId="urn:microsoft.com/office/officeart/2005/8/layout/hierarchy2"/>
    <dgm:cxn modelId="{2618D28F-34CF-4A57-AEF3-F0C77F64A979}" type="presOf" srcId="{EB56C169-FDED-4CFD-93E3-E2AE1ECC64E7}" destId="{22D5DF94-166F-440A-A5E0-F8CEFAB39AEA}" srcOrd="0" destOrd="0" presId="urn:microsoft.com/office/officeart/2005/8/layout/hierarchy2"/>
    <dgm:cxn modelId="{57987650-83C4-4ACB-9265-C540B592F7A3}" srcId="{BECB4BCA-9D07-4F69-A27B-9DA234C72C77}" destId="{F06D5889-319D-4DDF-9C1C-3D03EB0AB855}" srcOrd="2" destOrd="0" parTransId="{56FAF586-88D0-49BD-B228-CDDFA1D521BD}" sibTransId="{3B76367B-FA65-40FB-A729-113D030E8DDB}"/>
    <dgm:cxn modelId="{644099E4-5B63-4678-BA4B-695BD8B58E5D}" srcId="{72079B13-CF07-486B-8F3C-6FB2B2AF50C2}" destId="{918B89B3-9192-4176-884D-97C4A8C90276}" srcOrd="6" destOrd="0" parTransId="{7BE0F0C3-2028-4726-837B-30F022A9B04C}" sibTransId="{6AC82D2F-A32D-4AA0-A144-1E727A21CBE1}"/>
    <dgm:cxn modelId="{7380FA80-C3E2-4841-9F11-29148EA1C9AB}" type="presOf" srcId="{7BE0F0C3-2028-4726-837B-30F022A9B04C}" destId="{AFAA0BF3-6875-44AF-A035-14C433053D18}" srcOrd="0" destOrd="0" presId="urn:microsoft.com/office/officeart/2005/8/layout/hierarchy2"/>
    <dgm:cxn modelId="{0628B111-8E0B-40A4-9745-5622DC92B9B4}" type="presOf" srcId="{B2ADD091-419E-46C3-9114-983FC7F7EA15}" destId="{0D789BAE-7217-423D-A89D-CDC9908400B5}" srcOrd="1" destOrd="0" presId="urn:microsoft.com/office/officeart/2005/8/layout/hierarchy2"/>
    <dgm:cxn modelId="{89763A51-0D84-4F7D-ACEC-3054F1BB3CD2}" type="presParOf" srcId="{3D393295-00CC-4678-BEB0-408CBF924FD2}" destId="{27DEA24A-2334-49BE-9D4D-4E7498666AE2}" srcOrd="0" destOrd="0" presId="urn:microsoft.com/office/officeart/2005/8/layout/hierarchy2"/>
    <dgm:cxn modelId="{29C7ED99-8D68-42D0-A143-22FC008F6747}" type="presParOf" srcId="{27DEA24A-2334-49BE-9D4D-4E7498666AE2}" destId="{821A48F7-3510-42CF-88B5-400E0D2C6E28}" srcOrd="0" destOrd="0" presId="urn:microsoft.com/office/officeart/2005/8/layout/hierarchy2"/>
    <dgm:cxn modelId="{BF5D96E8-A39A-4F78-891D-3CCE2B570D7D}" type="presParOf" srcId="{27DEA24A-2334-49BE-9D4D-4E7498666AE2}" destId="{F61FB569-501C-4103-9100-5B976EBAFAC7}" srcOrd="1" destOrd="0" presId="urn:microsoft.com/office/officeart/2005/8/layout/hierarchy2"/>
    <dgm:cxn modelId="{412F2675-5E97-4E11-95A0-D1B83047FDE0}" type="presParOf" srcId="{F61FB569-501C-4103-9100-5B976EBAFAC7}" destId="{A4B3DD09-9E0F-43D4-80FC-9000D0B83A08}" srcOrd="0" destOrd="0" presId="urn:microsoft.com/office/officeart/2005/8/layout/hierarchy2"/>
    <dgm:cxn modelId="{81A78D8D-4DE8-4846-B0CC-550DF3029A45}" type="presParOf" srcId="{A4B3DD09-9E0F-43D4-80FC-9000D0B83A08}" destId="{179103C4-D8CC-4C5D-8F26-325DB9B543A3}" srcOrd="0" destOrd="0" presId="urn:microsoft.com/office/officeart/2005/8/layout/hierarchy2"/>
    <dgm:cxn modelId="{E723A851-276F-4A13-A497-A7D002E031A8}" type="presParOf" srcId="{F61FB569-501C-4103-9100-5B976EBAFAC7}" destId="{2664B9B3-4953-49D5-A98C-ABDC9B673106}" srcOrd="1" destOrd="0" presId="urn:microsoft.com/office/officeart/2005/8/layout/hierarchy2"/>
    <dgm:cxn modelId="{F898E4BF-5928-4101-9E06-1AA8D7247405}" type="presParOf" srcId="{2664B9B3-4953-49D5-A98C-ABDC9B673106}" destId="{3E975644-D04A-4C36-A5A6-62679517D2CF}" srcOrd="0" destOrd="0" presId="urn:microsoft.com/office/officeart/2005/8/layout/hierarchy2"/>
    <dgm:cxn modelId="{F283A277-7E79-42C6-970A-D214D7D45DB4}" type="presParOf" srcId="{2664B9B3-4953-49D5-A98C-ABDC9B673106}" destId="{BE0A6C17-5D28-4BD2-AF54-3EE4AA3CEAC3}" srcOrd="1" destOrd="0" presId="urn:microsoft.com/office/officeart/2005/8/layout/hierarchy2"/>
    <dgm:cxn modelId="{B4C5E795-581E-4F1A-AFA1-ECFC8C1F2A2A}" type="presParOf" srcId="{BE0A6C17-5D28-4BD2-AF54-3EE4AA3CEAC3}" destId="{006A738C-329C-4B3E-839E-82B0140686DB}" srcOrd="0" destOrd="0" presId="urn:microsoft.com/office/officeart/2005/8/layout/hierarchy2"/>
    <dgm:cxn modelId="{F28E889A-E943-4C8F-B060-155EEE97E424}" type="presParOf" srcId="{006A738C-329C-4B3E-839E-82B0140686DB}" destId="{B6895F44-27E1-4732-ABF0-49B9DF281196}" srcOrd="0" destOrd="0" presId="urn:microsoft.com/office/officeart/2005/8/layout/hierarchy2"/>
    <dgm:cxn modelId="{6CDC3E64-5CCB-434A-A125-9F6BE1C3F613}" type="presParOf" srcId="{BE0A6C17-5D28-4BD2-AF54-3EE4AA3CEAC3}" destId="{D24BCC25-B3EA-49B1-9118-F850A4E31E44}" srcOrd="1" destOrd="0" presId="urn:microsoft.com/office/officeart/2005/8/layout/hierarchy2"/>
    <dgm:cxn modelId="{C3ADB6E2-1EEA-43EB-B5CF-FE1B3580AC01}" type="presParOf" srcId="{D24BCC25-B3EA-49B1-9118-F850A4E31E44}" destId="{7BD893E9-FD18-4A0C-891E-960C4F3371AB}" srcOrd="0" destOrd="0" presId="urn:microsoft.com/office/officeart/2005/8/layout/hierarchy2"/>
    <dgm:cxn modelId="{6C2A292A-8049-4FF7-A62A-DF8B4963B84C}" type="presParOf" srcId="{D24BCC25-B3EA-49B1-9118-F850A4E31E44}" destId="{E3CFBC16-0E2A-4FE1-8351-860DC50355EB}" srcOrd="1" destOrd="0" presId="urn:microsoft.com/office/officeart/2005/8/layout/hierarchy2"/>
    <dgm:cxn modelId="{75A4D3F9-A810-44DE-A09C-2FE46383139D}" type="presParOf" srcId="{E3CFBC16-0E2A-4FE1-8351-860DC50355EB}" destId="{070C9818-522C-45F6-87BB-88B208E886DF}" srcOrd="0" destOrd="0" presId="urn:microsoft.com/office/officeart/2005/8/layout/hierarchy2"/>
    <dgm:cxn modelId="{9CCB2B60-77BA-4142-BFFC-3A8ACAEFE1E0}" type="presParOf" srcId="{070C9818-522C-45F6-87BB-88B208E886DF}" destId="{03441D40-1DE2-4DDF-B34A-B0A462BAEED8}" srcOrd="0" destOrd="0" presId="urn:microsoft.com/office/officeart/2005/8/layout/hierarchy2"/>
    <dgm:cxn modelId="{3C83BDF2-0B0E-43B5-8472-8245F1612260}" type="presParOf" srcId="{E3CFBC16-0E2A-4FE1-8351-860DC50355EB}" destId="{57B5CE2E-6DA0-485C-A749-DDA2A01DE24C}" srcOrd="1" destOrd="0" presId="urn:microsoft.com/office/officeart/2005/8/layout/hierarchy2"/>
    <dgm:cxn modelId="{7B50D9DE-535C-4D92-8F38-D09EDB5D382D}" type="presParOf" srcId="{57B5CE2E-6DA0-485C-A749-DDA2A01DE24C}" destId="{F62107CA-373E-44E7-96A0-5B704319F617}" srcOrd="0" destOrd="0" presId="urn:microsoft.com/office/officeart/2005/8/layout/hierarchy2"/>
    <dgm:cxn modelId="{434E6427-D846-4253-AE14-56155E3DF325}" type="presParOf" srcId="{57B5CE2E-6DA0-485C-A749-DDA2A01DE24C}" destId="{5649088E-CFE8-46B1-B746-5D6692E8DA77}" srcOrd="1" destOrd="0" presId="urn:microsoft.com/office/officeart/2005/8/layout/hierarchy2"/>
    <dgm:cxn modelId="{0FFDAD96-DA71-4DE1-91D0-54E9B0F6FDFE}" type="presParOf" srcId="{E3CFBC16-0E2A-4FE1-8351-860DC50355EB}" destId="{C2BB3682-2E88-46F1-9E8B-B3F245762127}" srcOrd="2" destOrd="0" presId="urn:microsoft.com/office/officeart/2005/8/layout/hierarchy2"/>
    <dgm:cxn modelId="{9C94DA3C-99C1-48FC-8447-F0E5E6D512D1}" type="presParOf" srcId="{C2BB3682-2E88-46F1-9E8B-B3F245762127}" destId="{1D24D695-5582-4438-8162-D6E3F1AD3EA1}" srcOrd="0" destOrd="0" presId="urn:microsoft.com/office/officeart/2005/8/layout/hierarchy2"/>
    <dgm:cxn modelId="{7369E65D-E633-4CA8-807B-1673DF87ECC6}" type="presParOf" srcId="{E3CFBC16-0E2A-4FE1-8351-860DC50355EB}" destId="{8F514423-4C0E-4BD4-9A56-F315E8D15578}" srcOrd="3" destOrd="0" presId="urn:microsoft.com/office/officeart/2005/8/layout/hierarchy2"/>
    <dgm:cxn modelId="{6EFF22B5-43FC-4B86-A4B4-8C14C80EE3ED}" type="presParOf" srcId="{8F514423-4C0E-4BD4-9A56-F315E8D15578}" destId="{C35A2254-6634-46C0-AE10-96785AED9263}" srcOrd="0" destOrd="0" presId="urn:microsoft.com/office/officeart/2005/8/layout/hierarchy2"/>
    <dgm:cxn modelId="{501B75A6-97EA-4BD6-A955-5BA9E73FA6A0}" type="presParOf" srcId="{8F514423-4C0E-4BD4-9A56-F315E8D15578}" destId="{CE9F7BF4-F059-4098-BDC9-2FEA76C37268}" srcOrd="1" destOrd="0" presId="urn:microsoft.com/office/officeart/2005/8/layout/hierarchy2"/>
    <dgm:cxn modelId="{CB7EDD92-7CA2-4270-B1AD-81C3C085127C}" type="presParOf" srcId="{E3CFBC16-0E2A-4FE1-8351-860DC50355EB}" destId="{CC3086FA-5323-4F98-8E7D-8A1F90C7CDAD}" srcOrd="4" destOrd="0" presId="urn:microsoft.com/office/officeart/2005/8/layout/hierarchy2"/>
    <dgm:cxn modelId="{FECC5AE2-A549-4A09-92BE-7CAD17C20972}" type="presParOf" srcId="{CC3086FA-5323-4F98-8E7D-8A1F90C7CDAD}" destId="{53495F30-38B6-4D71-A167-C3D5D0F7F684}" srcOrd="0" destOrd="0" presId="urn:microsoft.com/office/officeart/2005/8/layout/hierarchy2"/>
    <dgm:cxn modelId="{02CB6831-C761-4765-8AF6-A315A810717A}" type="presParOf" srcId="{E3CFBC16-0E2A-4FE1-8351-860DC50355EB}" destId="{0B83147B-5C70-4697-8A62-95B9EF66335F}" srcOrd="5" destOrd="0" presId="urn:microsoft.com/office/officeart/2005/8/layout/hierarchy2"/>
    <dgm:cxn modelId="{033AAFBF-6C29-4FF4-B7F6-6986FC80CC19}" type="presParOf" srcId="{0B83147B-5C70-4697-8A62-95B9EF66335F}" destId="{22D5DF94-166F-440A-A5E0-F8CEFAB39AEA}" srcOrd="0" destOrd="0" presId="urn:microsoft.com/office/officeart/2005/8/layout/hierarchy2"/>
    <dgm:cxn modelId="{34089917-56EC-4F22-A748-C41252A768B8}" type="presParOf" srcId="{0B83147B-5C70-4697-8A62-95B9EF66335F}" destId="{0C5F6928-3938-4F16-9405-5E14ED688F83}" srcOrd="1" destOrd="0" presId="urn:microsoft.com/office/officeart/2005/8/layout/hierarchy2"/>
    <dgm:cxn modelId="{FC0D5974-57F8-4BEA-9B93-26B84D2076BF}" type="presParOf" srcId="{E3CFBC16-0E2A-4FE1-8351-860DC50355EB}" destId="{31CEB58A-94EF-47A6-987A-80C23D35CC92}" srcOrd="6" destOrd="0" presId="urn:microsoft.com/office/officeart/2005/8/layout/hierarchy2"/>
    <dgm:cxn modelId="{166E8690-6BB7-43CF-98E8-8AA70B32A075}" type="presParOf" srcId="{31CEB58A-94EF-47A6-987A-80C23D35CC92}" destId="{499BDBF0-3B83-4BA4-B9A8-8AB822B81E6F}" srcOrd="0" destOrd="0" presId="urn:microsoft.com/office/officeart/2005/8/layout/hierarchy2"/>
    <dgm:cxn modelId="{AEE33320-03B7-4105-9332-18B7D2F584FE}" type="presParOf" srcId="{E3CFBC16-0E2A-4FE1-8351-860DC50355EB}" destId="{CB569C48-AC41-4778-9087-99D7187A7206}" srcOrd="7" destOrd="0" presId="urn:microsoft.com/office/officeart/2005/8/layout/hierarchy2"/>
    <dgm:cxn modelId="{CCDD51B6-95AD-4858-A00A-6CF213A5C0B1}" type="presParOf" srcId="{CB569C48-AC41-4778-9087-99D7187A7206}" destId="{1F52FDD7-FC2A-4BB0-91BA-7406DF134582}" srcOrd="0" destOrd="0" presId="urn:microsoft.com/office/officeart/2005/8/layout/hierarchy2"/>
    <dgm:cxn modelId="{04241283-5952-466A-9BDF-CB0FCB0FC3D2}" type="presParOf" srcId="{CB569C48-AC41-4778-9087-99D7187A7206}" destId="{226C0602-D84B-4DD5-9F76-0D758C5DE64D}" srcOrd="1" destOrd="0" presId="urn:microsoft.com/office/officeart/2005/8/layout/hierarchy2"/>
    <dgm:cxn modelId="{59852582-0EEC-426B-B6D1-8F67E860A8CC}" type="presParOf" srcId="{226C0602-D84B-4DD5-9F76-0D758C5DE64D}" destId="{F0DD32CD-F7A3-44FA-9C11-EF760C0AD283}" srcOrd="0" destOrd="0" presId="urn:microsoft.com/office/officeart/2005/8/layout/hierarchy2"/>
    <dgm:cxn modelId="{CEB0A006-E8FB-4BC1-BB54-65071D33B424}" type="presParOf" srcId="{F0DD32CD-F7A3-44FA-9C11-EF760C0AD283}" destId="{05CABA82-27E4-4E6D-9190-57A8E6EE2033}" srcOrd="0" destOrd="0" presId="urn:microsoft.com/office/officeart/2005/8/layout/hierarchy2"/>
    <dgm:cxn modelId="{337F800F-482B-47C2-950B-84E2DA4F8E8D}" type="presParOf" srcId="{226C0602-D84B-4DD5-9F76-0D758C5DE64D}" destId="{35C66918-42C4-4178-A459-49CD2AD7DFD7}" srcOrd="1" destOrd="0" presId="urn:microsoft.com/office/officeart/2005/8/layout/hierarchy2"/>
    <dgm:cxn modelId="{0D6FB644-8BB1-48A4-884C-31D97F5028FC}" type="presParOf" srcId="{35C66918-42C4-4178-A459-49CD2AD7DFD7}" destId="{4CAB50FB-4995-4B57-85BF-6CFF73C34781}" srcOrd="0" destOrd="0" presId="urn:microsoft.com/office/officeart/2005/8/layout/hierarchy2"/>
    <dgm:cxn modelId="{E52A2E84-2A79-4CEA-89AC-76E1129760B8}" type="presParOf" srcId="{35C66918-42C4-4178-A459-49CD2AD7DFD7}" destId="{EF28286F-9143-4BDD-99AF-533FC453419F}" srcOrd="1" destOrd="0" presId="urn:microsoft.com/office/officeart/2005/8/layout/hierarchy2"/>
    <dgm:cxn modelId="{009A9ADE-8CBC-4E51-87C5-02CAF5652B5F}" type="presParOf" srcId="{226C0602-D84B-4DD5-9F76-0D758C5DE64D}" destId="{EAE6365B-BAE6-4B30-80E7-3AAE09351FC8}" srcOrd="2" destOrd="0" presId="urn:microsoft.com/office/officeart/2005/8/layout/hierarchy2"/>
    <dgm:cxn modelId="{520785AD-3029-4316-9047-EC3C15280480}" type="presParOf" srcId="{EAE6365B-BAE6-4B30-80E7-3AAE09351FC8}" destId="{70C92C11-4B74-44DE-AEAA-791305B55CA1}" srcOrd="0" destOrd="0" presId="urn:microsoft.com/office/officeart/2005/8/layout/hierarchy2"/>
    <dgm:cxn modelId="{964DD246-993D-47B5-83CF-8016861E35B6}" type="presParOf" srcId="{226C0602-D84B-4DD5-9F76-0D758C5DE64D}" destId="{D4EDCA05-3E9D-4C2C-B36C-3A09FE9FC1B8}" srcOrd="3" destOrd="0" presId="urn:microsoft.com/office/officeart/2005/8/layout/hierarchy2"/>
    <dgm:cxn modelId="{2643626D-14ED-47AF-BB9F-3C006880E24C}" type="presParOf" srcId="{D4EDCA05-3E9D-4C2C-B36C-3A09FE9FC1B8}" destId="{C8B83802-53A8-4E0B-A64A-0187EE6E61EC}" srcOrd="0" destOrd="0" presId="urn:microsoft.com/office/officeart/2005/8/layout/hierarchy2"/>
    <dgm:cxn modelId="{A01F8C76-862B-46E0-8613-DBCB68328A89}" type="presParOf" srcId="{D4EDCA05-3E9D-4C2C-B36C-3A09FE9FC1B8}" destId="{D27ACC34-E4E7-4EB8-BD0B-0391489C16E3}" srcOrd="1" destOrd="0" presId="urn:microsoft.com/office/officeart/2005/8/layout/hierarchy2"/>
    <dgm:cxn modelId="{036A80CB-E8BB-41AC-B2B4-29CEEBC5C640}" type="presParOf" srcId="{226C0602-D84B-4DD5-9F76-0D758C5DE64D}" destId="{AB175B75-1AFD-4927-B17B-E87EFF18347F}" srcOrd="4" destOrd="0" presId="urn:microsoft.com/office/officeart/2005/8/layout/hierarchy2"/>
    <dgm:cxn modelId="{3FC664F8-926A-433D-A51B-A27BF3535944}" type="presParOf" srcId="{AB175B75-1AFD-4927-B17B-E87EFF18347F}" destId="{C1855AFF-6700-4066-9C06-EDAC9CB0D534}" srcOrd="0" destOrd="0" presId="urn:microsoft.com/office/officeart/2005/8/layout/hierarchy2"/>
    <dgm:cxn modelId="{053E9F45-68D7-4006-BC7A-9B36E2E4D01A}" type="presParOf" srcId="{226C0602-D84B-4DD5-9F76-0D758C5DE64D}" destId="{D496C0EA-B40C-4A70-9DC6-7B02FDE0557E}" srcOrd="5" destOrd="0" presId="urn:microsoft.com/office/officeart/2005/8/layout/hierarchy2"/>
    <dgm:cxn modelId="{36BD0B0A-8C53-40E9-A32D-2491C0257335}" type="presParOf" srcId="{D496C0EA-B40C-4A70-9DC6-7B02FDE0557E}" destId="{5E71430D-3F49-4307-8EB0-31BDEFE71800}" srcOrd="0" destOrd="0" presId="urn:microsoft.com/office/officeart/2005/8/layout/hierarchy2"/>
    <dgm:cxn modelId="{20F69887-844F-45F6-952E-C3F4A5D90112}" type="presParOf" srcId="{D496C0EA-B40C-4A70-9DC6-7B02FDE0557E}" destId="{DA9FC913-FA18-4C8C-8E32-7DB01CD73296}" srcOrd="1" destOrd="0" presId="urn:microsoft.com/office/officeart/2005/8/layout/hierarchy2"/>
    <dgm:cxn modelId="{A49F2708-B959-4B2F-80AE-3B98217D0D38}" type="presParOf" srcId="{E3CFBC16-0E2A-4FE1-8351-860DC50355EB}" destId="{F6BF1E04-7148-4999-A3A3-E94BCEED2571}" srcOrd="8" destOrd="0" presId="urn:microsoft.com/office/officeart/2005/8/layout/hierarchy2"/>
    <dgm:cxn modelId="{DF5792DE-4094-484F-A36D-EF9F5AAA91D0}" type="presParOf" srcId="{F6BF1E04-7148-4999-A3A3-E94BCEED2571}" destId="{B48FDFA1-6C66-45BB-9612-C706596AD095}" srcOrd="0" destOrd="0" presId="urn:microsoft.com/office/officeart/2005/8/layout/hierarchy2"/>
    <dgm:cxn modelId="{73976193-F490-4875-B73C-2406BD85443B}" type="presParOf" srcId="{E3CFBC16-0E2A-4FE1-8351-860DC50355EB}" destId="{28B847EF-A57C-4DD1-90BC-F034E51D9EA3}" srcOrd="9" destOrd="0" presId="urn:microsoft.com/office/officeart/2005/8/layout/hierarchy2"/>
    <dgm:cxn modelId="{10474238-EFC6-4898-9CCB-57FE9A10A7C1}" type="presParOf" srcId="{28B847EF-A57C-4DD1-90BC-F034E51D9EA3}" destId="{516F5B99-D306-4888-B962-A8839F7DABB0}" srcOrd="0" destOrd="0" presId="urn:microsoft.com/office/officeart/2005/8/layout/hierarchy2"/>
    <dgm:cxn modelId="{9AF42BFA-2B68-44E4-94B2-CF7A084CC1E8}" type="presParOf" srcId="{28B847EF-A57C-4DD1-90BC-F034E51D9EA3}" destId="{D2980123-A9EF-48A8-AC77-013CBEDDEC35}" srcOrd="1" destOrd="0" presId="urn:microsoft.com/office/officeart/2005/8/layout/hierarchy2"/>
    <dgm:cxn modelId="{5462BCB3-DB44-4DA7-AAEC-7A45310F5DA4}" type="presParOf" srcId="{E3CFBC16-0E2A-4FE1-8351-860DC50355EB}" destId="{E54EB2BC-24CB-4721-8B67-8072AB174B7E}" srcOrd="10" destOrd="0" presId="urn:microsoft.com/office/officeart/2005/8/layout/hierarchy2"/>
    <dgm:cxn modelId="{A9A51C23-0216-466F-B896-6D739D5F4292}" type="presParOf" srcId="{E54EB2BC-24CB-4721-8B67-8072AB174B7E}" destId="{9B16E492-18CA-42BB-B58E-D3362B578A34}" srcOrd="0" destOrd="0" presId="urn:microsoft.com/office/officeart/2005/8/layout/hierarchy2"/>
    <dgm:cxn modelId="{D0B89B13-ADF0-4B61-AE91-98CCD6DAA62B}" type="presParOf" srcId="{E3CFBC16-0E2A-4FE1-8351-860DC50355EB}" destId="{87F6F43E-29E9-4824-8775-50B91DD99DEE}" srcOrd="11" destOrd="0" presId="urn:microsoft.com/office/officeart/2005/8/layout/hierarchy2"/>
    <dgm:cxn modelId="{A5C6F6DB-208F-48EE-B8F8-3BAC6140CFB2}" type="presParOf" srcId="{87F6F43E-29E9-4824-8775-50B91DD99DEE}" destId="{C6A1B96B-562B-40D0-B9BE-909C4CE88C5F}" srcOrd="0" destOrd="0" presId="urn:microsoft.com/office/officeart/2005/8/layout/hierarchy2"/>
    <dgm:cxn modelId="{336B3324-000E-46F0-9550-DA408E7A6E60}" type="presParOf" srcId="{87F6F43E-29E9-4824-8775-50B91DD99DEE}" destId="{1ECE93AD-73CD-45E4-90EC-F85E1F5228AD}" srcOrd="1" destOrd="0" presId="urn:microsoft.com/office/officeart/2005/8/layout/hierarchy2"/>
    <dgm:cxn modelId="{6CEE86AA-3F29-486A-BD49-F7592CA88D61}" type="presParOf" srcId="{E3CFBC16-0E2A-4FE1-8351-860DC50355EB}" destId="{AFAA0BF3-6875-44AF-A035-14C433053D18}" srcOrd="12" destOrd="0" presId="urn:microsoft.com/office/officeart/2005/8/layout/hierarchy2"/>
    <dgm:cxn modelId="{6348E280-2A83-4128-B429-A2AAB1C7AA28}" type="presParOf" srcId="{AFAA0BF3-6875-44AF-A035-14C433053D18}" destId="{92E7DD6F-5E22-4033-9B96-DE8625042B09}" srcOrd="0" destOrd="0" presId="urn:microsoft.com/office/officeart/2005/8/layout/hierarchy2"/>
    <dgm:cxn modelId="{5E33FE52-1F65-4BFF-94C6-64D353E7D630}" type="presParOf" srcId="{E3CFBC16-0E2A-4FE1-8351-860DC50355EB}" destId="{2C3382CB-3439-4B04-A2E5-6A378991C480}" srcOrd="13" destOrd="0" presId="urn:microsoft.com/office/officeart/2005/8/layout/hierarchy2"/>
    <dgm:cxn modelId="{A4997181-0A33-4985-8C6C-9B8D57EA43A9}" type="presParOf" srcId="{2C3382CB-3439-4B04-A2E5-6A378991C480}" destId="{7C33FB83-ADC7-456F-8BA1-E946E1FB4770}" srcOrd="0" destOrd="0" presId="urn:microsoft.com/office/officeart/2005/8/layout/hierarchy2"/>
    <dgm:cxn modelId="{B7CF45A1-D9B2-42CA-BA44-D2226072C4A5}" type="presParOf" srcId="{2C3382CB-3439-4B04-A2E5-6A378991C480}" destId="{B4184E17-180F-4BD1-8E6C-0AD1F42826B2}" srcOrd="1" destOrd="0" presId="urn:microsoft.com/office/officeart/2005/8/layout/hierarchy2"/>
    <dgm:cxn modelId="{24B7025C-156A-43E7-A552-893ECC658C81}" type="presParOf" srcId="{E3CFBC16-0E2A-4FE1-8351-860DC50355EB}" destId="{59549E61-50DC-45F9-A74B-455DB5B7AED4}" srcOrd="14" destOrd="0" presId="urn:microsoft.com/office/officeart/2005/8/layout/hierarchy2"/>
    <dgm:cxn modelId="{2ED38B66-B9F6-4A88-BF04-FAF6489FD861}" type="presParOf" srcId="{59549E61-50DC-45F9-A74B-455DB5B7AED4}" destId="{B60E9F83-0F22-4ACF-A249-BAA91ACFF4AD}" srcOrd="0" destOrd="0" presId="urn:microsoft.com/office/officeart/2005/8/layout/hierarchy2"/>
    <dgm:cxn modelId="{2CBBC91C-406D-4272-A15E-87D57DB21A2C}" type="presParOf" srcId="{E3CFBC16-0E2A-4FE1-8351-860DC50355EB}" destId="{DAD8F773-62B4-4F32-9B59-2E7D48A1141F}" srcOrd="15" destOrd="0" presId="urn:microsoft.com/office/officeart/2005/8/layout/hierarchy2"/>
    <dgm:cxn modelId="{9656C08F-D8FA-4566-B250-9828A308B6B2}" type="presParOf" srcId="{DAD8F773-62B4-4F32-9B59-2E7D48A1141F}" destId="{8F7C618F-14CF-49C1-9DF7-197100312BF3}" srcOrd="0" destOrd="0" presId="urn:microsoft.com/office/officeart/2005/8/layout/hierarchy2"/>
    <dgm:cxn modelId="{9B21F39A-8E16-4A9A-83C3-3E0A65911BCC}" type="presParOf" srcId="{DAD8F773-62B4-4F32-9B59-2E7D48A1141F}" destId="{605F7555-9A5B-4CAC-B078-B3A50F2AA119}" srcOrd="1" destOrd="0" presId="urn:microsoft.com/office/officeart/2005/8/layout/hierarchy2"/>
    <dgm:cxn modelId="{B87761E9-4171-4E12-B94F-4676E6AAA576}" type="presParOf" srcId="{F61FB569-501C-4103-9100-5B976EBAFAC7}" destId="{55E58FCA-7682-45F9-9166-AD4A0CDE4D48}" srcOrd="2" destOrd="0" presId="urn:microsoft.com/office/officeart/2005/8/layout/hierarchy2"/>
    <dgm:cxn modelId="{5B5C6A7F-77D4-4107-B0A3-B159FA36FEB2}" type="presParOf" srcId="{55E58FCA-7682-45F9-9166-AD4A0CDE4D48}" destId="{E99B7FD1-800C-427F-8292-B42E6E91B1EA}" srcOrd="0" destOrd="0" presId="urn:microsoft.com/office/officeart/2005/8/layout/hierarchy2"/>
    <dgm:cxn modelId="{14BDAA38-7667-418F-8123-CBD437204C6C}" type="presParOf" srcId="{F61FB569-501C-4103-9100-5B976EBAFAC7}" destId="{D9B492CA-B6E7-4922-B1E8-4237108E12F2}" srcOrd="3" destOrd="0" presId="urn:microsoft.com/office/officeart/2005/8/layout/hierarchy2"/>
    <dgm:cxn modelId="{4BBE836A-B1E2-4A68-8ED6-694A80475ABB}" type="presParOf" srcId="{D9B492CA-B6E7-4922-B1E8-4237108E12F2}" destId="{0969414A-DEF4-4435-B3C7-CB289716AA6C}" srcOrd="0" destOrd="0" presId="urn:microsoft.com/office/officeart/2005/8/layout/hierarchy2"/>
    <dgm:cxn modelId="{A7CD9753-1EC8-4097-9867-42A4A867FFED}" type="presParOf" srcId="{D9B492CA-B6E7-4922-B1E8-4237108E12F2}" destId="{1C965B85-7B76-45F3-932E-0A2A212A29F6}" srcOrd="1" destOrd="0" presId="urn:microsoft.com/office/officeart/2005/8/layout/hierarchy2"/>
    <dgm:cxn modelId="{A669999E-56A6-4889-BA0E-4973AF906A43}" type="presParOf" srcId="{F61FB569-501C-4103-9100-5B976EBAFAC7}" destId="{4E85958A-5481-4D22-99D5-0947C9CFC7FA}" srcOrd="4" destOrd="0" presId="urn:microsoft.com/office/officeart/2005/8/layout/hierarchy2"/>
    <dgm:cxn modelId="{9C3ED491-22E1-4D8E-8603-D9B9F8701DC9}" type="presParOf" srcId="{4E85958A-5481-4D22-99D5-0947C9CFC7FA}" destId="{0D789BAE-7217-423D-A89D-CDC9908400B5}" srcOrd="0" destOrd="0" presId="urn:microsoft.com/office/officeart/2005/8/layout/hierarchy2"/>
    <dgm:cxn modelId="{5F08FA8D-BF3F-4A5C-A90D-324829EE9A1D}" type="presParOf" srcId="{F61FB569-501C-4103-9100-5B976EBAFAC7}" destId="{0FCB8979-BC13-4E30-ABDE-ACE475BFC870}" srcOrd="5" destOrd="0" presId="urn:microsoft.com/office/officeart/2005/8/layout/hierarchy2"/>
    <dgm:cxn modelId="{39BF391B-707F-4CF5-96DA-601875423033}" type="presParOf" srcId="{0FCB8979-BC13-4E30-ABDE-ACE475BFC870}" destId="{99DB9DD5-E917-4C3B-A1DA-C88F28344E57}" srcOrd="0" destOrd="0" presId="urn:microsoft.com/office/officeart/2005/8/layout/hierarchy2"/>
    <dgm:cxn modelId="{0EB122BB-851C-4501-9B7F-555D3708A9EE}" type="presParOf" srcId="{0FCB8979-BC13-4E30-ABDE-ACE475BFC870}" destId="{0429AD36-889F-4545-995F-2DD711724730}" srcOrd="1" destOrd="0" presId="urn:microsoft.com/office/officeart/2005/8/layout/hierarchy2"/>
    <dgm:cxn modelId="{9F4A1E29-C869-4291-873F-E34E3C2E77CC}" type="presParOf" srcId="{F61FB569-501C-4103-9100-5B976EBAFAC7}" destId="{6CEB816B-BAAA-47F3-B5EB-AC45E88312D8}" srcOrd="6" destOrd="0" presId="urn:microsoft.com/office/officeart/2005/8/layout/hierarchy2"/>
    <dgm:cxn modelId="{02699568-84C4-4F3A-911B-F6039908ED3B}" type="presParOf" srcId="{6CEB816B-BAAA-47F3-B5EB-AC45E88312D8}" destId="{B50AE1D6-FC55-40C3-AE5C-5D6E59188103}" srcOrd="0" destOrd="0" presId="urn:microsoft.com/office/officeart/2005/8/layout/hierarchy2"/>
    <dgm:cxn modelId="{3FD61873-6520-425C-979E-94A7BCAC4874}" type="presParOf" srcId="{F61FB569-501C-4103-9100-5B976EBAFAC7}" destId="{5B089B88-10F2-40EA-A5FA-F5125E06ABE6}" srcOrd="7" destOrd="0" presId="urn:microsoft.com/office/officeart/2005/8/layout/hierarchy2"/>
    <dgm:cxn modelId="{6EC0DD7E-853A-4D6A-966F-59081C6756E6}" type="presParOf" srcId="{5B089B88-10F2-40EA-A5FA-F5125E06ABE6}" destId="{0193EC78-C8AC-4DA9-AF2E-C561295FBB9F}" srcOrd="0" destOrd="0" presId="urn:microsoft.com/office/officeart/2005/8/layout/hierarchy2"/>
    <dgm:cxn modelId="{A111681B-8532-41E1-8638-E34AED741378}" type="presParOf" srcId="{5B089B88-10F2-40EA-A5FA-F5125E06ABE6}" destId="{61AF43BA-FCE9-471F-A97E-19F4453607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B34873-988E-4853-BF59-E23727D65A38}" type="doc">
      <dgm:prSet loTypeId="urn:microsoft.com/office/officeart/2005/8/layout/hList7" loCatId="list" qsTypeId="urn:microsoft.com/office/officeart/2005/8/quickstyle/simple2" qsCatId="simple" csTypeId="urn:microsoft.com/office/officeart/2005/8/colors/colorful1" csCatId="colorful" phldr="1"/>
      <dgm:spPr/>
    </dgm:pt>
    <dgm:pt modelId="{2543E84B-B7F7-423D-83A0-12A68E436AF9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Role</a:t>
          </a:r>
          <a:endParaRPr lang="ru-RU" dirty="0">
            <a:solidFill>
              <a:schemeClr val="tx1"/>
            </a:solidFill>
          </a:endParaRPr>
        </a:p>
      </dgm:t>
    </dgm:pt>
    <dgm:pt modelId="{92C1CE8B-0DE5-4C11-AF38-1C1F1562EAFF}" type="parTrans" cxnId="{A3A7F36A-9D63-44F4-AC11-D3B8670471DE}">
      <dgm:prSet/>
      <dgm:spPr/>
      <dgm:t>
        <a:bodyPr/>
        <a:lstStyle/>
        <a:p>
          <a:endParaRPr lang="ru-RU"/>
        </a:p>
      </dgm:t>
    </dgm:pt>
    <dgm:pt modelId="{CD808643-4339-4D08-B012-3EA296183428}" type="sibTrans" cxnId="{A3A7F36A-9D63-44F4-AC11-D3B8670471DE}">
      <dgm:prSet/>
      <dgm:spPr/>
      <dgm:t>
        <a:bodyPr/>
        <a:lstStyle/>
        <a:p>
          <a:endParaRPr lang="ru-RU"/>
        </a:p>
      </dgm:t>
    </dgm:pt>
    <dgm:pt modelId="{A89F4247-F055-451B-A09C-A1DF70566BDA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Permission</a:t>
          </a:r>
          <a:endParaRPr lang="ru-RU" dirty="0">
            <a:solidFill>
              <a:schemeClr val="tx1"/>
            </a:solidFill>
          </a:endParaRPr>
        </a:p>
      </dgm:t>
    </dgm:pt>
    <dgm:pt modelId="{365EFCA0-FA2E-4F17-A0F7-34726831BBBC}" type="parTrans" cxnId="{13A0ADCB-61D6-44A7-A7F2-E7197750BF89}">
      <dgm:prSet/>
      <dgm:spPr/>
      <dgm:t>
        <a:bodyPr/>
        <a:lstStyle/>
        <a:p>
          <a:endParaRPr lang="ru-RU"/>
        </a:p>
      </dgm:t>
    </dgm:pt>
    <dgm:pt modelId="{3A582184-AE60-46D3-AE2B-9052CB844B63}" type="sibTrans" cxnId="{13A0ADCB-61D6-44A7-A7F2-E7197750BF89}">
      <dgm:prSet/>
      <dgm:spPr/>
      <dgm:t>
        <a:bodyPr/>
        <a:lstStyle/>
        <a:p>
          <a:endParaRPr lang="ru-RU"/>
        </a:p>
      </dgm:t>
    </dgm:pt>
    <dgm:pt modelId="{F6B988F7-29E6-4F68-93A4-7026C07A06F4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Rule</a:t>
          </a:r>
          <a:endParaRPr lang="ru-RU" dirty="0">
            <a:solidFill>
              <a:schemeClr val="tx1"/>
            </a:solidFill>
          </a:endParaRPr>
        </a:p>
      </dgm:t>
    </dgm:pt>
    <dgm:pt modelId="{6B5726C8-AF56-4E7F-85FD-3C2770D60EC6}" type="parTrans" cxnId="{6F089657-CDD2-45B2-8291-D7EFC1E1171A}">
      <dgm:prSet/>
      <dgm:spPr/>
      <dgm:t>
        <a:bodyPr/>
        <a:lstStyle/>
        <a:p>
          <a:endParaRPr lang="ru-RU"/>
        </a:p>
      </dgm:t>
    </dgm:pt>
    <dgm:pt modelId="{E71DB34E-B407-44D8-AC43-9C5D80C664DF}" type="sibTrans" cxnId="{6F089657-CDD2-45B2-8291-D7EFC1E1171A}">
      <dgm:prSet/>
      <dgm:spPr/>
      <dgm:t>
        <a:bodyPr/>
        <a:lstStyle/>
        <a:p>
          <a:endParaRPr lang="ru-RU"/>
        </a:p>
      </dgm:t>
    </dgm:pt>
    <dgm:pt modelId="{0DAA0627-4D40-4D5C-833C-2B26BBCB3201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Assignment</a:t>
          </a:r>
          <a:endParaRPr lang="ru-RU" dirty="0">
            <a:solidFill>
              <a:schemeClr val="tx1"/>
            </a:solidFill>
          </a:endParaRPr>
        </a:p>
      </dgm:t>
    </dgm:pt>
    <dgm:pt modelId="{D71C198F-8333-44D1-A324-487AF8CC62F9}" type="parTrans" cxnId="{A2A0D546-7380-4D33-9ADC-4155705860F3}">
      <dgm:prSet/>
      <dgm:spPr/>
      <dgm:t>
        <a:bodyPr/>
        <a:lstStyle/>
        <a:p>
          <a:endParaRPr lang="ru-RU"/>
        </a:p>
      </dgm:t>
    </dgm:pt>
    <dgm:pt modelId="{9682D273-3F5E-48D8-8D39-1E37ED5E654D}" type="sibTrans" cxnId="{A2A0D546-7380-4D33-9ADC-4155705860F3}">
      <dgm:prSet/>
      <dgm:spPr/>
      <dgm:t>
        <a:bodyPr/>
        <a:lstStyle/>
        <a:p>
          <a:endParaRPr lang="ru-RU"/>
        </a:p>
      </dgm:t>
    </dgm:pt>
    <dgm:pt modelId="{C5D649E0-8927-4C26-ADB0-0D695D310625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Наследование</a:t>
          </a:r>
          <a:endParaRPr lang="ru-RU" dirty="0">
            <a:solidFill>
              <a:schemeClr val="tx1"/>
            </a:solidFill>
          </a:endParaRPr>
        </a:p>
      </dgm:t>
    </dgm:pt>
    <dgm:pt modelId="{3182EBA6-949B-42E1-B8E1-99D00B15E860}" type="parTrans" cxnId="{FF13C8A3-03E8-4E89-8A65-D1CE31EB90F4}">
      <dgm:prSet/>
      <dgm:spPr/>
      <dgm:t>
        <a:bodyPr/>
        <a:lstStyle/>
        <a:p>
          <a:endParaRPr lang="ru-RU"/>
        </a:p>
      </dgm:t>
    </dgm:pt>
    <dgm:pt modelId="{8EC06D9D-B139-4FAA-891E-F8CC41B25F13}" type="sibTrans" cxnId="{FF13C8A3-03E8-4E89-8A65-D1CE31EB90F4}">
      <dgm:prSet/>
      <dgm:spPr/>
      <dgm:t>
        <a:bodyPr/>
        <a:lstStyle/>
        <a:p>
          <a:endParaRPr lang="ru-RU"/>
        </a:p>
      </dgm:t>
    </dgm:pt>
    <dgm:pt modelId="{39406BB4-8193-4B5A-9C47-11CBB2025640}" type="pres">
      <dgm:prSet presAssocID="{28B34873-988E-4853-BF59-E23727D65A38}" presName="Name0" presStyleCnt="0">
        <dgm:presLayoutVars>
          <dgm:dir/>
          <dgm:resizeHandles val="exact"/>
        </dgm:presLayoutVars>
      </dgm:prSet>
      <dgm:spPr/>
    </dgm:pt>
    <dgm:pt modelId="{B192CE95-8017-49A0-B679-41EDDBA89A8A}" type="pres">
      <dgm:prSet presAssocID="{28B34873-988E-4853-BF59-E23727D65A38}" presName="fgShape" presStyleLbl="fgShp" presStyleIdx="0" presStyleCnt="1" custLinFactNeighborX="0" custLinFactNeighborY="-37586"/>
      <dgm:spPr/>
    </dgm:pt>
    <dgm:pt modelId="{EB51CE11-1AE4-4812-B2B5-47980CE122C3}" type="pres">
      <dgm:prSet presAssocID="{28B34873-988E-4853-BF59-E23727D65A38}" presName="linComp" presStyleCnt="0"/>
      <dgm:spPr/>
    </dgm:pt>
    <dgm:pt modelId="{51CBC1B9-460A-4411-BFF1-B145836BC06D}" type="pres">
      <dgm:prSet presAssocID="{2543E84B-B7F7-423D-83A0-12A68E436AF9}" presName="compNode" presStyleCnt="0"/>
      <dgm:spPr/>
    </dgm:pt>
    <dgm:pt modelId="{7895DD0E-4F64-455C-8625-110B793884E0}" type="pres">
      <dgm:prSet presAssocID="{2543E84B-B7F7-423D-83A0-12A68E436AF9}" presName="bkgdShape" presStyleLbl="node1" presStyleIdx="0" presStyleCnt="5"/>
      <dgm:spPr/>
    </dgm:pt>
    <dgm:pt modelId="{B05A2E38-5925-4637-94CD-C3FF8CD04318}" type="pres">
      <dgm:prSet presAssocID="{2543E84B-B7F7-423D-83A0-12A68E436AF9}" presName="nodeTx" presStyleLbl="node1" presStyleIdx="0" presStyleCnt="5">
        <dgm:presLayoutVars>
          <dgm:bulletEnabled val="1"/>
        </dgm:presLayoutVars>
      </dgm:prSet>
      <dgm:spPr/>
    </dgm:pt>
    <dgm:pt modelId="{9558EA23-FF95-4752-AFF6-B6C0C9863727}" type="pres">
      <dgm:prSet presAssocID="{2543E84B-B7F7-423D-83A0-12A68E436AF9}" presName="invisiNode" presStyleLbl="node1" presStyleIdx="0" presStyleCnt="5"/>
      <dgm:spPr/>
    </dgm:pt>
    <dgm:pt modelId="{827D533A-0BC5-43A9-9425-C1B903FD2878}" type="pres">
      <dgm:prSet presAssocID="{2543E84B-B7F7-423D-83A0-12A68E436AF9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3DE7111-B9A5-4E26-9B83-FE075859D531}" type="pres">
      <dgm:prSet presAssocID="{CD808643-4339-4D08-B012-3EA296183428}" presName="sibTrans" presStyleLbl="sibTrans2D1" presStyleIdx="0" presStyleCnt="0"/>
      <dgm:spPr/>
    </dgm:pt>
    <dgm:pt modelId="{3D089A37-4DA2-4209-B676-8EB88DC60795}" type="pres">
      <dgm:prSet presAssocID="{A89F4247-F055-451B-A09C-A1DF70566BDA}" presName="compNode" presStyleCnt="0"/>
      <dgm:spPr/>
    </dgm:pt>
    <dgm:pt modelId="{41EDFCCB-CAE9-423B-B47C-6044F93389CE}" type="pres">
      <dgm:prSet presAssocID="{A89F4247-F055-451B-A09C-A1DF70566BDA}" presName="bkgdShape" presStyleLbl="node1" presStyleIdx="1" presStyleCnt="5"/>
      <dgm:spPr/>
    </dgm:pt>
    <dgm:pt modelId="{1A50A87D-D4FD-42B9-A6FD-C18C5544CED2}" type="pres">
      <dgm:prSet presAssocID="{A89F4247-F055-451B-A09C-A1DF70566BDA}" presName="nodeTx" presStyleLbl="node1" presStyleIdx="1" presStyleCnt="5">
        <dgm:presLayoutVars>
          <dgm:bulletEnabled val="1"/>
        </dgm:presLayoutVars>
      </dgm:prSet>
      <dgm:spPr/>
    </dgm:pt>
    <dgm:pt modelId="{CDCCD065-AA71-4339-B1F5-66E2482F0F76}" type="pres">
      <dgm:prSet presAssocID="{A89F4247-F055-451B-A09C-A1DF70566BDA}" presName="invisiNode" presStyleLbl="node1" presStyleIdx="1" presStyleCnt="5"/>
      <dgm:spPr/>
    </dgm:pt>
    <dgm:pt modelId="{AA5CF8D4-B61F-4D8A-9CB3-0E7ABBC1380A}" type="pres">
      <dgm:prSet presAssocID="{A89F4247-F055-451B-A09C-A1DF70566BDA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C291C74-2566-4EEE-99C0-429D3F6F75B4}" type="pres">
      <dgm:prSet presAssocID="{3A582184-AE60-46D3-AE2B-9052CB844B63}" presName="sibTrans" presStyleLbl="sibTrans2D1" presStyleIdx="0" presStyleCnt="0"/>
      <dgm:spPr/>
    </dgm:pt>
    <dgm:pt modelId="{E99AC6FD-A49B-4E30-8CA6-7101ACBE56DB}" type="pres">
      <dgm:prSet presAssocID="{F6B988F7-29E6-4F68-93A4-7026C07A06F4}" presName="compNode" presStyleCnt="0"/>
      <dgm:spPr/>
    </dgm:pt>
    <dgm:pt modelId="{126F1D1D-8012-4427-B0D4-892903C7F897}" type="pres">
      <dgm:prSet presAssocID="{F6B988F7-29E6-4F68-93A4-7026C07A06F4}" presName="bkgdShape" presStyleLbl="node1" presStyleIdx="2" presStyleCnt="5"/>
      <dgm:spPr/>
    </dgm:pt>
    <dgm:pt modelId="{10CE3D3D-BFDC-4F8B-A332-B80588924BA9}" type="pres">
      <dgm:prSet presAssocID="{F6B988F7-29E6-4F68-93A4-7026C07A06F4}" presName="nodeTx" presStyleLbl="node1" presStyleIdx="2" presStyleCnt="5">
        <dgm:presLayoutVars>
          <dgm:bulletEnabled val="1"/>
        </dgm:presLayoutVars>
      </dgm:prSet>
      <dgm:spPr/>
    </dgm:pt>
    <dgm:pt modelId="{746FB639-D527-4A40-A4D5-857A4DCF8F5C}" type="pres">
      <dgm:prSet presAssocID="{F6B988F7-29E6-4F68-93A4-7026C07A06F4}" presName="invisiNode" presStyleLbl="node1" presStyleIdx="2" presStyleCnt="5"/>
      <dgm:spPr/>
    </dgm:pt>
    <dgm:pt modelId="{78B71061-81AE-4328-85AA-E9774BB038D0}" type="pres">
      <dgm:prSet presAssocID="{F6B988F7-29E6-4F68-93A4-7026C07A06F4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25588A0-B27F-4127-BA0A-D18B5E7E469F}" type="pres">
      <dgm:prSet presAssocID="{E71DB34E-B407-44D8-AC43-9C5D80C664DF}" presName="sibTrans" presStyleLbl="sibTrans2D1" presStyleIdx="0" presStyleCnt="0"/>
      <dgm:spPr/>
    </dgm:pt>
    <dgm:pt modelId="{99782D01-AB0C-4DCB-9AC6-AD60D4E0CE8C}" type="pres">
      <dgm:prSet presAssocID="{0DAA0627-4D40-4D5C-833C-2B26BBCB3201}" presName="compNode" presStyleCnt="0"/>
      <dgm:spPr/>
    </dgm:pt>
    <dgm:pt modelId="{E785AC4C-8D14-47ED-856A-7381A119394D}" type="pres">
      <dgm:prSet presAssocID="{0DAA0627-4D40-4D5C-833C-2B26BBCB3201}" presName="bkgdShape" presStyleLbl="node1" presStyleIdx="3" presStyleCnt="5"/>
      <dgm:spPr/>
    </dgm:pt>
    <dgm:pt modelId="{AE7DAA0A-8BDE-4299-953C-ED87FE1E4281}" type="pres">
      <dgm:prSet presAssocID="{0DAA0627-4D40-4D5C-833C-2B26BBCB3201}" presName="nodeTx" presStyleLbl="node1" presStyleIdx="3" presStyleCnt="5">
        <dgm:presLayoutVars>
          <dgm:bulletEnabled val="1"/>
        </dgm:presLayoutVars>
      </dgm:prSet>
      <dgm:spPr/>
    </dgm:pt>
    <dgm:pt modelId="{10C6B5A3-51C9-42D9-A86A-DD8F069A9C08}" type="pres">
      <dgm:prSet presAssocID="{0DAA0627-4D40-4D5C-833C-2B26BBCB3201}" presName="invisiNode" presStyleLbl="node1" presStyleIdx="3" presStyleCnt="5"/>
      <dgm:spPr/>
    </dgm:pt>
    <dgm:pt modelId="{C0CD5C82-284D-48B7-8E76-18B1C577C3E7}" type="pres">
      <dgm:prSet presAssocID="{0DAA0627-4D40-4D5C-833C-2B26BBCB3201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7F6E17D-EA6B-4000-AA68-B833CC99F527}" type="pres">
      <dgm:prSet presAssocID="{9682D273-3F5E-48D8-8D39-1E37ED5E654D}" presName="sibTrans" presStyleLbl="sibTrans2D1" presStyleIdx="0" presStyleCnt="0"/>
      <dgm:spPr/>
    </dgm:pt>
    <dgm:pt modelId="{C994B5EA-3B3C-45BC-83EB-04032E97EA8D}" type="pres">
      <dgm:prSet presAssocID="{C5D649E0-8927-4C26-ADB0-0D695D310625}" presName="compNode" presStyleCnt="0"/>
      <dgm:spPr/>
    </dgm:pt>
    <dgm:pt modelId="{3A7C7E3F-253B-430E-B2E0-F3BE2A9BB87D}" type="pres">
      <dgm:prSet presAssocID="{C5D649E0-8927-4C26-ADB0-0D695D310625}" presName="bkgdShape" presStyleLbl="node1" presStyleIdx="4" presStyleCnt="5"/>
      <dgm:spPr/>
    </dgm:pt>
    <dgm:pt modelId="{C0AE16A5-E5FF-4047-AF0E-DCA6D8A50CB4}" type="pres">
      <dgm:prSet presAssocID="{C5D649E0-8927-4C26-ADB0-0D695D310625}" presName="nodeTx" presStyleLbl="node1" presStyleIdx="4" presStyleCnt="5">
        <dgm:presLayoutVars>
          <dgm:bulletEnabled val="1"/>
        </dgm:presLayoutVars>
      </dgm:prSet>
      <dgm:spPr/>
    </dgm:pt>
    <dgm:pt modelId="{B6A7C418-5FCD-49E0-98BE-E75AA3B4E3FD}" type="pres">
      <dgm:prSet presAssocID="{C5D649E0-8927-4C26-ADB0-0D695D310625}" presName="invisiNode" presStyleLbl="node1" presStyleIdx="4" presStyleCnt="5"/>
      <dgm:spPr/>
    </dgm:pt>
    <dgm:pt modelId="{2FF7A13D-2188-48EA-8FC7-EDA80E82EFB3}" type="pres">
      <dgm:prSet presAssocID="{C5D649E0-8927-4C26-ADB0-0D695D310625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BD98832-5755-4431-8FBC-ECA8B9DFC1FB}" type="presOf" srcId="{CD808643-4339-4D08-B012-3EA296183428}" destId="{C3DE7111-B9A5-4E26-9B83-FE075859D531}" srcOrd="0" destOrd="0" presId="urn:microsoft.com/office/officeart/2005/8/layout/hList7"/>
    <dgm:cxn modelId="{FA27841D-50D8-4D31-A0A1-0180EE4EDBE3}" type="presOf" srcId="{A89F4247-F055-451B-A09C-A1DF70566BDA}" destId="{41EDFCCB-CAE9-423B-B47C-6044F93389CE}" srcOrd="0" destOrd="0" presId="urn:microsoft.com/office/officeart/2005/8/layout/hList7"/>
    <dgm:cxn modelId="{A3A7F36A-9D63-44F4-AC11-D3B8670471DE}" srcId="{28B34873-988E-4853-BF59-E23727D65A38}" destId="{2543E84B-B7F7-423D-83A0-12A68E436AF9}" srcOrd="0" destOrd="0" parTransId="{92C1CE8B-0DE5-4C11-AF38-1C1F1562EAFF}" sibTransId="{CD808643-4339-4D08-B012-3EA296183428}"/>
    <dgm:cxn modelId="{51D18F4B-8EAD-4AB1-AEE6-2FFFEEB5694A}" type="presOf" srcId="{2543E84B-B7F7-423D-83A0-12A68E436AF9}" destId="{B05A2E38-5925-4637-94CD-C3FF8CD04318}" srcOrd="1" destOrd="0" presId="urn:microsoft.com/office/officeart/2005/8/layout/hList7"/>
    <dgm:cxn modelId="{6F089657-CDD2-45B2-8291-D7EFC1E1171A}" srcId="{28B34873-988E-4853-BF59-E23727D65A38}" destId="{F6B988F7-29E6-4F68-93A4-7026C07A06F4}" srcOrd="2" destOrd="0" parTransId="{6B5726C8-AF56-4E7F-85FD-3C2770D60EC6}" sibTransId="{E71DB34E-B407-44D8-AC43-9C5D80C664DF}"/>
    <dgm:cxn modelId="{4599E81E-26BD-4E6D-88BC-B49FE6E32068}" type="presOf" srcId="{3A582184-AE60-46D3-AE2B-9052CB844B63}" destId="{5C291C74-2566-4EEE-99C0-429D3F6F75B4}" srcOrd="0" destOrd="0" presId="urn:microsoft.com/office/officeart/2005/8/layout/hList7"/>
    <dgm:cxn modelId="{AD0E04E3-3DB1-4B74-887E-1B60708C448C}" type="presOf" srcId="{2543E84B-B7F7-423D-83A0-12A68E436AF9}" destId="{7895DD0E-4F64-455C-8625-110B793884E0}" srcOrd="0" destOrd="0" presId="urn:microsoft.com/office/officeart/2005/8/layout/hList7"/>
    <dgm:cxn modelId="{F44B697A-FA7F-4EAF-B017-240F418CB272}" type="presOf" srcId="{A89F4247-F055-451B-A09C-A1DF70566BDA}" destId="{1A50A87D-D4FD-42B9-A6FD-C18C5544CED2}" srcOrd="1" destOrd="0" presId="urn:microsoft.com/office/officeart/2005/8/layout/hList7"/>
    <dgm:cxn modelId="{57E3DEA5-7C5C-4436-B741-28B1B44E59F0}" type="presOf" srcId="{C5D649E0-8927-4C26-ADB0-0D695D310625}" destId="{3A7C7E3F-253B-430E-B2E0-F3BE2A9BB87D}" srcOrd="0" destOrd="0" presId="urn:microsoft.com/office/officeart/2005/8/layout/hList7"/>
    <dgm:cxn modelId="{E9DC001E-F9BF-4D28-9C9F-D90199EC7C50}" type="presOf" srcId="{F6B988F7-29E6-4F68-93A4-7026C07A06F4}" destId="{126F1D1D-8012-4427-B0D4-892903C7F897}" srcOrd="0" destOrd="0" presId="urn:microsoft.com/office/officeart/2005/8/layout/hList7"/>
    <dgm:cxn modelId="{77C2D6CE-26BF-4E87-B116-E3D686B431DA}" type="presOf" srcId="{C5D649E0-8927-4C26-ADB0-0D695D310625}" destId="{C0AE16A5-E5FF-4047-AF0E-DCA6D8A50CB4}" srcOrd="1" destOrd="0" presId="urn:microsoft.com/office/officeart/2005/8/layout/hList7"/>
    <dgm:cxn modelId="{751E7B2E-54FC-44D5-BC07-2137E0878260}" type="presOf" srcId="{F6B988F7-29E6-4F68-93A4-7026C07A06F4}" destId="{10CE3D3D-BFDC-4F8B-A332-B80588924BA9}" srcOrd="1" destOrd="0" presId="urn:microsoft.com/office/officeart/2005/8/layout/hList7"/>
    <dgm:cxn modelId="{04C9450C-7703-4E6C-A138-E93C854F9DD5}" type="presOf" srcId="{0DAA0627-4D40-4D5C-833C-2B26BBCB3201}" destId="{E785AC4C-8D14-47ED-856A-7381A119394D}" srcOrd="0" destOrd="0" presId="urn:microsoft.com/office/officeart/2005/8/layout/hList7"/>
    <dgm:cxn modelId="{A2A0D546-7380-4D33-9ADC-4155705860F3}" srcId="{28B34873-988E-4853-BF59-E23727D65A38}" destId="{0DAA0627-4D40-4D5C-833C-2B26BBCB3201}" srcOrd="3" destOrd="0" parTransId="{D71C198F-8333-44D1-A324-487AF8CC62F9}" sibTransId="{9682D273-3F5E-48D8-8D39-1E37ED5E654D}"/>
    <dgm:cxn modelId="{8F5422E4-649E-4BC3-94B6-B12855FBA986}" type="presOf" srcId="{E71DB34E-B407-44D8-AC43-9C5D80C664DF}" destId="{E25588A0-B27F-4127-BA0A-D18B5E7E469F}" srcOrd="0" destOrd="0" presId="urn:microsoft.com/office/officeart/2005/8/layout/hList7"/>
    <dgm:cxn modelId="{53EC1D9A-1E68-4756-9069-351032A0C63A}" type="presOf" srcId="{0DAA0627-4D40-4D5C-833C-2B26BBCB3201}" destId="{AE7DAA0A-8BDE-4299-953C-ED87FE1E4281}" srcOrd="1" destOrd="0" presId="urn:microsoft.com/office/officeart/2005/8/layout/hList7"/>
    <dgm:cxn modelId="{FF13C8A3-03E8-4E89-8A65-D1CE31EB90F4}" srcId="{28B34873-988E-4853-BF59-E23727D65A38}" destId="{C5D649E0-8927-4C26-ADB0-0D695D310625}" srcOrd="4" destOrd="0" parTransId="{3182EBA6-949B-42E1-B8E1-99D00B15E860}" sibTransId="{8EC06D9D-B139-4FAA-891E-F8CC41B25F13}"/>
    <dgm:cxn modelId="{B2E7F94D-0314-4FA9-B884-EBE0C8463F68}" type="presOf" srcId="{28B34873-988E-4853-BF59-E23727D65A38}" destId="{39406BB4-8193-4B5A-9C47-11CBB2025640}" srcOrd="0" destOrd="0" presId="urn:microsoft.com/office/officeart/2005/8/layout/hList7"/>
    <dgm:cxn modelId="{1DDAEF22-C740-4092-820E-D7DD41014832}" type="presOf" srcId="{9682D273-3F5E-48D8-8D39-1E37ED5E654D}" destId="{57F6E17D-EA6B-4000-AA68-B833CC99F527}" srcOrd="0" destOrd="0" presId="urn:microsoft.com/office/officeart/2005/8/layout/hList7"/>
    <dgm:cxn modelId="{13A0ADCB-61D6-44A7-A7F2-E7197750BF89}" srcId="{28B34873-988E-4853-BF59-E23727D65A38}" destId="{A89F4247-F055-451B-A09C-A1DF70566BDA}" srcOrd="1" destOrd="0" parTransId="{365EFCA0-FA2E-4F17-A0F7-34726831BBBC}" sibTransId="{3A582184-AE60-46D3-AE2B-9052CB844B63}"/>
    <dgm:cxn modelId="{BC374D36-001C-4F64-AF86-DD0E18A6BAA5}" type="presParOf" srcId="{39406BB4-8193-4B5A-9C47-11CBB2025640}" destId="{B192CE95-8017-49A0-B679-41EDDBA89A8A}" srcOrd="0" destOrd="0" presId="urn:microsoft.com/office/officeart/2005/8/layout/hList7"/>
    <dgm:cxn modelId="{EF4C3A8E-8B7C-4340-9B91-31E1F403A82A}" type="presParOf" srcId="{39406BB4-8193-4B5A-9C47-11CBB2025640}" destId="{EB51CE11-1AE4-4812-B2B5-47980CE122C3}" srcOrd="1" destOrd="0" presId="urn:microsoft.com/office/officeart/2005/8/layout/hList7"/>
    <dgm:cxn modelId="{40B45D7F-6A21-451C-8F8F-52930BF37546}" type="presParOf" srcId="{EB51CE11-1AE4-4812-B2B5-47980CE122C3}" destId="{51CBC1B9-460A-4411-BFF1-B145836BC06D}" srcOrd="0" destOrd="0" presId="urn:microsoft.com/office/officeart/2005/8/layout/hList7"/>
    <dgm:cxn modelId="{CBFAA7C6-95E9-473F-A17B-AF13D9933F4D}" type="presParOf" srcId="{51CBC1B9-460A-4411-BFF1-B145836BC06D}" destId="{7895DD0E-4F64-455C-8625-110B793884E0}" srcOrd="0" destOrd="0" presId="urn:microsoft.com/office/officeart/2005/8/layout/hList7"/>
    <dgm:cxn modelId="{29350E31-2811-4436-AB11-C48C0E0AA7DA}" type="presParOf" srcId="{51CBC1B9-460A-4411-BFF1-B145836BC06D}" destId="{B05A2E38-5925-4637-94CD-C3FF8CD04318}" srcOrd="1" destOrd="0" presId="urn:microsoft.com/office/officeart/2005/8/layout/hList7"/>
    <dgm:cxn modelId="{586F63CA-E0E8-49C8-A206-BE35680E8DD2}" type="presParOf" srcId="{51CBC1B9-460A-4411-BFF1-B145836BC06D}" destId="{9558EA23-FF95-4752-AFF6-B6C0C9863727}" srcOrd="2" destOrd="0" presId="urn:microsoft.com/office/officeart/2005/8/layout/hList7"/>
    <dgm:cxn modelId="{985ED132-F6DF-41B7-AF6F-220150F64EA6}" type="presParOf" srcId="{51CBC1B9-460A-4411-BFF1-B145836BC06D}" destId="{827D533A-0BC5-43A9-9425-C1B903FD2878}" srcOrd="3" destOrd="0" presId="urn:microsoft.com/office/officeart/2005/8/layout/hList7"/>
    <dgm:cxn modelId="{34B0C7DB-79C9-4BBD-A03F-A6964818B662}" type="presParOf" srcId="{EB51CE11-1AE4-4812-B2B5-47980CE122C3}" destId="{C3DE7111-B9A5-4E26-9B83-FE075859D531}" srcOrd="1" destOrd="0" presId="urn:microsoft.com/office/officeart/2005/8/layout/hList7"/>
    <dgm:cxn modelId="{7796BC0B-38F2-4047-88A0-459A2BD46171}" type="presParOf" srcId="{EB51CE11-1AE4-4812-B2B5-47980CE122C3}" destId="{3D089A37-4DA2-4209-B676-8EB88DC60795}" srcOrd="2" destOrd="0" presId="urn:microsoft.com/office/officeart/2005/8/layout/hList7"/>
    <dgm:cxn modelId="{BAAD8E58-FAA4-4E9E-B62E-72F0FAE27D6E}" type="presParOf" srcId="{3D089A37-4DA2-4209-B676-8EB88DC60795}" destId="{41EDFCCB-CAE9-423B-B47C-6044F93389CE}" srcOrd="0" destOrd="0" presId="urn:microsoft.com/office/officeart/2005/8/layout/hList7"/>
    <dgm:cxn modelId="{CD40B340-95F3-4AEF-9701-78249C5BE655}" type="presParOf" srcId="{3D089A37-4DA2-4209-B676-8EB88DC60795}" destId="{1A50A87D-D4FD-42B9-A6FD-C18C5544CED2}" srcOrd="1" destOrd="0" presId="urn:microsoft.com/office/officeart/2005/8/layout/hList7"/>
    <dgm:cxn modelId="{A26F3A5E-22DB-4C3D-84E7-AAD2746F908A}" type="presParOf" srcId="{3D089A37-4DA2-4209-B676-8EB88DC60795}" destId="{CDCCD065-AA71-4339-B1F5-66E2482F0F76}" srcOrd="2" destOrd="0" presId="urn:microsoft.com/office/officeart/2005/8/layout/hList7"/>
    <dgm:cxn modelId="{64EE0793-3B94-44F2-92E3-37BD08933B05}" type="presParOf" srcId="{3D089A37-4DA2-4209-B676-8EB88DC60795}" destId="{AA5CF8D4-B61F-4D8A-9CB3-0E7ABBC1380A}" srcOrd="3" destOrd="0" presId="urn:microsoft.com/office/officeart/2005/8/layout/hList7"/>
    <dgm:cxn modelId="{8E2E3CF6-9E14-44E0-BD0E-864D984A172F}" type="presParOf" srcId="{EB51CE11-1AE4-4812-B2B5-47980CE122C3}" destId="{5C291C74-2566-4EEE-99C0-429D3F6F75B4}" srcOrd="3" destOrd="0" presId="urn:microsoft.com/office/officeart/2005/8/layout/hList7"/>
    <dgm:cxn modelId="{3DC413B6-0B88-4AC6-ABBE-F7F948163183}" type="presParOf" srcId="{EB51CE11-1AE4-4812-B2B5-47980CE122C3}" destId="{E99AC6FD-A49B-4E30-8CA6-7101ACBE56DB}" srcOrd="4" destOrd="0" presId="urn:microsoft.com/office/officeart/2005/8/layout/hList7"/>
    <dgm:cxn modelId="{735DC803-CAF4-475D-A7BC-2E81085F0F9B}" type="presParOf" srcId="{E99AC6FD-A49B-4E30-8CA6-7101ACBE56DB}" destId="{126F1D1D-8012-4427-B0D4-892903C7F897}" srcOrd="0" destOrd="0" presId="urn:microsoft.com/office/officeart/2005/8/layout/hList7"/>
    <dgm:cxn modelId="{BC68FEC7-F359-4F6E-B27C-A2036B884965}" type="presParOf" srcId="{E99AC6FD-A49B-4E30-8CA6-7101ACBE56DB}" destId="{10CE3D3D-BFDC-4F8B-A332-B80588924BA9}" srcOrd="1" destOrd="0" presId="urn:microsoft.com/office/officeart/2005/8/layout/hList7"/>
    <dgm:cxn modelId="{76A7C05B-953B-4A6E-91EF-CEAFCDFB6A70}" type="presParOf" srcId="{E99AC6FD-A49B-4E30-8CA6-7101ACBE56DB}" destId="{746FB639-D527-4A40-A4D5-857A4DCF8F5C}" srcOrd="2" destOrd="0" presId="urn:microsoft.com/office/officeart/2005/8/layout/hList7"/>
    <dgm:cxn modelId="{58F87B25-3C6E-476B-9CCD-4946BBDD9C76}" type="presParOf" srcId="{E99AC6FD-A49B-4E30-8CA6-7101ACBE56DB}" destId="{78B71061-81AE-4328-85AA-E9774BB038D0}" srcOrd="3" destOrd="0" presId="urn:microsoft.com/office/officeart/2005/8/layout/hList7"/>
    <dgm:cxn modelId="{C3D574C5-C069-473A-8A50-76C03A21A564}" type="presParOf" srcId="{EB51CE11-1AE4-4812-B2B5-47980CE122C3}" destId="{E25588A0-B27F-4127-BA0A-D18B5E7E469F}" srcOrd="5" destOrd="0" presId="urn:microsoft.com/office/officeart/2005/8/layout/hList7"/>
    <dgm:cxn modelId="{74CEE0A5-F23D-41C9-9DCC-7C902AAF306C}" type="presParOf" srcId="{EB51CE11-1AE4-4812-B2B5-47980CE122C3}" destId="{99782D01-AB0C-4DCB-9AC6-AD60D4E0CE8C}" srcOrd="6" destOrd="0" presId="urn:microsoft.com/office/officeart/2005/8/layout/hList7"/>
    <dgm:cxn modelId="{921D951A-EE26-408D-8E92-660710BB7713}" type="presParOf" srcId="{99782D01-AB0C-4DCB-9AC6-AD60D4E0CE8C}" destId="{E785AC4C-8D14-47ED-856A-7381A119394D}" srcOrd="0" destOrd="0" presId="urn:microsoft.com/office/officeart/2005/8/layout/hList7"/>
    <dgm:cxn modelId="{E3BBC5F2-3C15-45B0-9A86-03EDFE36C29D}" type="presParOf" srcId="{99782D01-AB0C-4DCB-9AC6-AD60D4E0CE8C}" destId="{AE7DAA0A-8BDE-4299-953C-ED87FE1E4281}" srcOrd="1" destOrd="0" presId="urn:microsoft.com/office/officeart/2005/8/layout/hList7"/>
    <dgm:cxn modelId="{BDC96E7F-C6DE-46DC-8DFB-179BB261365B}" type="presParOf" srcId="{99782D01-AB0C-4DCB-9AC6-AD60D4E0CE8C}" destId="{10C6B5A3-51C9-42D9-A86A-DD8F069A9C08}" srcOrd="2" destOrd="0" presId="urn:microsoft.com/office/officeart/2005/8/layout/hList7"/>
    <dgm:cxn modelId="{37B18565-20F4-4425-9298-007DFA553ABD}" type="presParOf" srcId="{99782D01-AB0C-4DCB-9AC6-AD60D4E0CE8C}" destId="{C0CD5C82-284D-48B7-8E76-18B1C577C3E7}" srcOrd="3" destOrd="0" presId="urn:microsoft.com/office/officeart/2005/8/layout/hList7"/>
    <dgm:cxn modelId="{F242DA97-9367-4131-AF5C-1BC53AB7AD9D}" type="presParOf" srcId="{EB51CE11-1AE4-4812-B2B5-47980CE122C3}" destId="{57F6E17D-EA6B-4000-AA68-B833CC99F527}" srcOrd="7" destOrd="0" presId="urn:microsoft.com/office/officeart/2005/8/layout/hList7"/>
    <dgm:cxn modelId="{C7EE58F5-798A-4D40-998A-D2B254DF7900}" type="presParOf" srcId="{EB51CE11-1AE4-4812-B2B5-47980CE122C3}" destId="{C994B5EA-3B3C-45BC-83EB-04032E97EA8D}" srcOrd="8" destOrd="0" presId="urn:microsoft.com/office/officeart/2005/8/layout/hList7"/>
    <dgm:cxn modelId="{41CC0FDD-9097-44D0-B318-420747E9F1F4}" type="presParOf" srcId="{C994B5EA-3B3C-45BC-83EB-04032E97EA8D}" destId="{3A7C7E3F-253B-430E-B2E0-F3BE2A9BB87D}" srcOrd="0" destOrd="0" presId="urn:microsoft.com/office/officeart/2005/8/layout/hList7"/>
    <dgm:cxn modelId="{24FBFEFD-AE9A-4388-8D73-A2FA9538E4DF}" type="presParOf" srcId="{C994B5EA-3B3C-45BC-83EB-04032E97EA8D}" destId="{C0AE16A5-E5FF-4047-AF0E-DCA6D8A50CB4}" srcOrd="1" destOrd="0" presId="urn:microsoft.com/office/officeart/2005/8/layout/hList7"/>
    <dgm:cxn modelId="{34B9E5D7-6068-49E7-A8C4-CA697FE4F6D3}" type="presParOf" srcId="{C994B5EA-3B3C-45BC-83EB-04032E97EA8D}" destId="{B6A7C418-5FCD-49E0-98BE-E75AA3B4E3FD}" srcOrd="2" destOrd="0" presId="urn:microsoft.com/office/officeart/2005/8/layout/hList7"/>
    <dgm:cxn modelId="{31B67395-A6D5-4159-B3FA-695750D6C7C1}" type="presParOf" srcId="{C994B5EA-3B3C-45BC-83EB-04032E97EA8D}" destId="{2FF7A13D-2188-48EA-8FC7-EDA80E82EFB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E6B624-856F-4310-8D41-36AF93F19A92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5DBA2B92-4CCA-4E2B-9687-1BD545960560}">
      <dgm:prSet phldrT="[Текст]" custT="1"/>
      <dgm:spPr/>
      <dgm:t>
        <a:bodyPr/>
        <a:lstStyle/>
        <a:p>
          <a:r>
            <a:rPr lang="ru-RU" sz="2000" dirty="0" smtClean="0"/>
            <a:t>Определяем роли и разрешения</a:t>
          </a:r>
          <a:endParaRPr lang="ru-RU" sz="2000" dirty="0"/>
        </a:p>
      </dgm:t>
    </dgm:pt>
    <dgm:pt modelId="{A26A3A58-5FAE-413A-B913-918202CAA427}" type="parTrans" cxnId="{31BB2F0A-C0D1-4B08-866C-1A8BDA9916BF}">
      <dgm:prSet/>
      <dgm:spPr/>
      <dgm:t>
        <a:bodyPr/>
        <a:lstStyle/>
        <a:p>
          <a:endParaRPr lang="ru-RU"/>
        </a:p>
      </dgm:t>
    </dgm:pt>
    <dgm:pt modelId="{0EE0BCCF-6C47-4D68-81A0-D2C0034E44E0}" type="sibTrans" cxnId="{31BB2F0A-C0D1-4B08-866C-1A8BDA9916BF}">
      <dgm:prSet/>
      <dgm:spPr/>
      <dgm:t>
        <a:bodyPr/>
        <a:lstStyle/>
        <a:p>
          <a:endParaRPr lang="ru-RU"/>
        </a:p>
      </dgm:t>
    </dgm:pt>
    <dgm:pt modelId="{3CE9C27E-BFD4-490C-A6AA-521D6D79BBA5}">
      <dgm:prSet phldrT="[Текст]" custT="1"/>
      <dgm:spPr/>
      <dgm:t>
        <a:bodyPr/>
        <a:lstStyle/>
        <a:p>
          <a:r>
            <a:rPr lang="ru-RU" sz="2000" dirty="0" smtClean="0"/>
            <a:t>Установка отношений между ролями</a:t>
          </a:r>
          <a:endParaRPr lang="ru-RU" sz="2000" dirty="0"/>
        </a:p>
      </dgm:t>
    </dgm:pt>
    <dgm:pt modelId="{A620126A-41FC-4D77-83B0-D5F53E9E45A5}" type="parTrans" cxnId="{EFFDE386-EAF5-4F22-9DCA-54B37512DB61}">
      <dgm:prSet/>
      <dgm:spPr/>
      <dgm:t>
        <a:bodyPr/>
        <a:lstStyle/>
        <a:p>
          <a:endParaRPr lang="ru-RU"/>
        </a:p>
      </dgm:t>
    </dgm:pt>
    <dgm:pt modelId="{9EFA5CE1-36B6-442B-9052-13ECBFA4EF52}" type="sibTrans" cxnId="{EFFDE386-EAF5-4F22-9DCA-54B37512DB61}">
      <dgm:prSet/>
      <dgm:spPr/>
      <dgm:t>
        <a:bodyPr/>
        <a:lstStyle/>
        <a:p>
          <a:endParaRPr lang="ru-RU"/>
        </a:p>
      </dgm:t>
    </dgm:pt>
    <dgm:pt modelId="{ABFF41BB-DB39-42E2-B3F4-827532CBF384}">
      <dgm:prSet phldrT="[Текст]" custT="1"/>
      <dgm:spPr/>
      <dgm:t>
        <a:bodyPr/>
        <a:lstStyle/>
        <a:p>
          <a:r>
            <a:rPr lang="ru-RU" sz="2000" dirty="0" smtClean="0"/>
            <a:t>Определение правил</a:t>
          </a:r>
        </a:p>
      </dgm:t>
    </dgm:pt>
    <dgm:pt modelId="{65269393-FF52-4EAB-AAA5-F6B99AB11816}" type="parTrans" cxnId="{9E711080-266D-4F9B-BBA0-82C91859650B}">
      <dgm:prSet/>
      <dgm:spPr/>
      <dgm:t>
        <a:bodyPr/>
        <a:lstStyle/>
        <a:p>
          <a:endParaRPr lang="ru-RU"/>
        </a:p>
      </dgm:t>
    </dgm:pt>
    <dgm:pt modelId="{2CACB48A-438F-4A5B-B1BC-D8873EAB2164}" type="sibTrans" cxnId="{9E711080-266D-4F9B-BBA0-82C91859650B}">
      <dgm:prSet/>
      <dgm:spPr/>
      <dgm:t>
        <a:bodyPr/>
        <a:lstStyle/>
        <a:p>
          <a:endParaRPr lang="ru-RU"/>
        </a:p>
      </dgm:t>
    </dgm:pt>
    <dgm:pt modelId="{C6B9459C-8B61-4597-96E1-A7B16C3535C6}">
      <dgm:prSet custT="1"/>
      <dgm:spPr/>
      <dgm:t>
        <a:bodyPr/>
        <a:lstStyle/>
        <a:p>
          <a:r>
            <a:rPr lang="ru-RU" sz="2000" dirty="0" smtClean="0"/>
            <a:t>Связывание правил с ролями и разрешениями</a:t>
          </a:r>
          <a:endParaRPr lang="ru-RU" sz="2000" dirty="0"/>
        </a:p>
      </dgm:t>
    </dgm:pt>
    <dgm:pt modelId="{45C63578-C0D1-4170-8300-46BCD7BCEE96}" type="parTrans" cxnId="{CAB1E595-1AC7-4702-BB7C-0143490D0636}">
      <dgm:prSet/>
      <dgm:spPr/>
      <dgm:t>
        <a:bodyPr/>
        <a:lstStyle/>
        <a:p>
          <a:endParaRPr lang="ru-RU"/>
        </a:p>
      </dgm:t>
    </dgm:pt>
    <dgm:pt modelId="{D30C8A9A-878E-40D2-B341-1D8CF4658950}" type="sibTrans" cxnId="{CAB1E595-1AC7-4702-BB7C-0143490D0636}">
      <dgm:prSet/>
      <dgm:spPr/>
      <dgm:t>
        <a:bodyPr/>
        <a:lstStyle/>
        <a:p>
          <a:endParaRPr lang="ru-RU"/>
        </a:p>
      </dgm:t>
    </dgm:pt>
    <dgm:pt modelId="{A7881901-A8D9-4563-A1FE-2926F58BDD37}">
      <dgm:prSet custT="1"/>
      <dgm:spPr/>
      <dgm:t>
        <a:bodyPr/>
        <a:lstStyle/>
        <a:p>
          <a:r>
            <a:rPr lang="ru-RU" sz="2000" dirty="0" smtClean="0"/>
            <a:t>Назначение ролей пользователям</a:t>
          </a:r>
          <a:endParaRPr lang="ru-RU" sz="2000" dirty="0"/>
        </a:p>
      </dgm:t>
    </dgm:pt>
    <dgm:pt modelId="{59D27FF7-A3AE-489D-964E-2B0D6EDF9B79}" type="parTrans" cxnId="{EDC432DE-44CF-45F7-AC27-F1074365861D}">
      <dgm:prSet/>
      <dgm:spPr/>
      <dgm:t>
        <a:bodyPr/>
        <a:lstStyle/>
        <a:p>
          <a:endParaRPr lang="ru-RU"/>
        </a:p>
      </dgm:t>
    </dgm:pt>
    <dgm:pt modelId="{0645D9AA-DA40-451B-AE6D-711FCEAAAD40}" type="sibTrans" cxnId="{EDC432DE-44CF-45F7-AC27-F1074365861D}">
      <dgm:prSet/>
      <dgm:spPr/>
      <dgm:t>
        <a:bodyPr/>
        <a:lstStyle/>
        <a:p>
          <a:endParaRPr lang="ru-RU"/>
        </a:p>
      </dgm:t>
    </dgm:pt>
    <dgm:pt modelId="{93D0926C-7083-4153-9B06-7B23BEC3986F}" type="pres">
      <dgm:prSet presAssocID="{7FE6B624-856F-4310-8D41-36AF93F19A92}" presName="Name0" presStyleCnt="0">
        <dgm:presLayoutVars>
          <dgm:dir/>
          <dgm:resizeHandles val="exact"/>
        </dgm:presLayoutVars>
      </dgm:prSet>
      <dgm:spPr/>
    </dgm:pt>
    <dgm:pt modelId="{712AB93C-9A65-4AEB-AA74-B6F0912B1D10}" type="pres">
      <dgm:prSet presAssocID="{7FE6B624-856F-4310-8D41-36AF93F19A92}" presName="arrow" presStyleLbl="bgShp" presStyleIdx="0" presStyleCnt="1"/>
      <dgm:spPr/>
    </dgm:pt>
    <dgm:pt modelId="{73C53720-FEFB-45C1-8CD5-DD35C81B94E0}" type="pres">
      <dgm:prSet presAssocID="{7FE6B624-856F-4310-8D41-36AF93F19A92}" presName="points" presStyleCnt="0"/>
      <dgm:spPr/>
    </dgm:pt>
    <dgm:pt modelId="{1206EE6B-E2B5-430C-B52B-28442E0A1BEC}" type="pres">
      <dgm:prSet presAssocID="{5DBA2B92-4CCA-4E2B-9687-1BD545960560}" presName="compositeA" presStyleCnt="0"/>
      <dgm:spPr/>
    </dgm:pt>
    <dgm:pt modelId="{7960EF6A-68B0-4087-B5C5-5E6504EF5BDE}" type="pres">
      <dgm:prSet presAssocID="{5DBA2B92-4CCA-4E2B-9687-1BD545960560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73764F-233D-48F1-8FEB-80FCA18AFCA1}" type="pres">
      <dgm:prSet presAssocID="{5DBA2B92-4CCA-4E2B-9687-1BD545960560}" presName="circleA" presStyleLbl="node1" presStyleIdx="0" presStyleCnt="5"/>
      <dgm:spPr/>
    </dgm:pt>
    <dgm:pt modelId="{422C190C-AED8-45A9-AC2F-F2CA45AC9CFE}" type="pres">
      <dgm:prSet presAssocID="{5DBA2B92-4CCA-4E2B-9687-1BD545960560}" presName="spaceA" presStyleCnt="0"/>
      <dgm:spPr/>
    </dgm:pt>
    <dgm:pt modelId="{D63F756E-CD71-42BE-B77A-AD2EC74336BA}" type="pres">
      <dgm:prSet presAssocID="{0EE0BCCF-6C47-4D68-81A0-D2C0034E44E0}" presName="space" presStyleCnt="0"/>
      <dgm:spPr/>
    </dgm:pt>
    <dgm:pt modelId="{76EE3836-0010-4C31-80D0-2935B5641559}" type="pres">
      <dgm:prSet presAssocID="{3CE9C27E-BFD4-490C-A6AA-521D6D79BBA5}" presName="compositeB" presStyleCnt="0"/>
      <dgm:spPr/>
    </dgm:pt>
    <dgm:pt modelId="{848B28B9-07D2-4A2B-B0CA-87A43F4FA3B0}" type="pres">
      <dgm:prSet presAssocID="{3CE9C27E-BFD4-490C-A6AA-521D6D79BBA5}" presName="textB" presStyleLbl="revTx" presStyleIdx="1" presStyleCnt="5">
        <dgm:presLayoutVars>
          <dgm:bulletEnabled val="1"/>
        </dgm:presLayoutVars>
      </dgm:prSet>
      <dgm:spPr/>
    </dgm:pt>
    <dgm:pt modelId="{A294D6B8-9FC1-4ED0-A08C-79698B14D5D7}" type="pres">
      <dgm:prSet presAssocID="{3CE9C27E-BFD4-490C-A6AA-521D6D79BBA5}" presName="circleB" presStyleLbl="node1" presStyleIdx="1" presStyleCnt="5"/>
      <dgm:spPr/>
    </dgm:pt>
    <dgm:pt modelId="{E86BD30C-499C-4BA8-820B-EB5C7994DE92}" type="pres">
      <dgm:prSet presAssocID="{3CE9C27E-BFD4-490C-A6AA-521D6D79BBA5}" presName="spaceB" presStyleCnt="0"/>
      <dgm:spPr/>
    </dgm:pt>
    <dgm:pt modelId="{916EEFD9-F735-4E01-8184-7E32BF508015}" type="pres">
      <dgm:prSet presAssocID="{9EFA5CE1-36B6-442B-9052-13ECBFA4EF52}" presName="space" presStyleCnt="0"/>
      <dgm:spPr/>
    </dgm:pt>
    <dgm:pt modelId="{90DF96C0-9FCD-45A3-8B5D-BAAB39BBB4E4}" type="pres">
      <dgm:prSet presAssocID="{ABFF41BB-DB39-42E2-B3F4-827532CBF384}" presName="compositeA" presStyleCnt="0"/>
      <dgm:spPr/>
    </dgm:pt>
    <dgm:pt modelId="{624F89E7-77BE-4C34-887D-B71658491A8F}" type="pres">
      <dgm:prSet presAssocID="{ABFF41BB-DB39-42E2-B3F4-827532CBF384}" presName="textA" presStyleLbl="revTx" presStyleIdx="2" presStyleCnt="5">
        <dgm:presLayoutVars>
          <dgm:bulletEnabled val="1"/>
        </dgm:presLayoutVars>
      </dgm:prSet>
      <dgm:spPr/>
    </dgm:pt>
    <dgm:pt modelId="{94B66F1D-0F11-430A-A053-63DA3F316664}" type="pres">
      <dgm:prSet presAssocID="{ABFF41BB-DB39-42E2-B3F4-827532CBF384}" presName="circleA" presStyleLbl="node1" presStyleIdx="2" presStyleCnt="5"/>
      <dgm:spPr/>
    </dgm:pt>
    <dgm:pt modelId="{81E6FE17-2848-4E77-B8D1-A8CCB671BF0B}" type="pres">
      <dgm:prSet presAssocID="{ABFF41BB-DB39-42E2-B3F4-827532CBF384}" presName="spaceA" presStyleCnt="0"/>
      <dgm:spPr/>
    </dgm:pt>
    <dgm:pt modelId="{9E85851E-7A19-4177-A1ED-39D97A821DD3}" type="pres">
      <dgm:prSet presAssocID="{2CACB48A-438F-4A5B-B1BC-D8873EAB2164}" presName="space" presStyleCnt="0"/>
      <dgm:spPr/>
    </dgm:pt>
    <dgm:pt modelId="{F43966F9-FA79-4F2B-911B-B68E090F5CE7}" type="pres">
      <dgm:prSet presAssocID="{C6B9459C-8B61-4597-96E1-A7B16C3535C6}" presName="compositeB" presStyleCnt="0"/>
      <dgm:spPr/>
    </dgm:pt>
    <dgm:pt modelId="{0BA51CDD-9EFE-41ED-9023-55599FA282E6}" type="pres">
      <dgm:prSet presAssocID="{C6B9459C-8B61-4597-96E1-A7B16C3535C6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87762C-5E5B-4A4C-8D69-68F59E9673FF}" type="pres">
      <dgm:prSet presAssocID="{C6B9459C-8B61-4597-96E1-A7B16C3535C6}" presName="circleB" presStyleLbl="node1" presStyleIdx="3" presStyleCnt="5"/>
      <dgm:spPr/>
    </dgm:pt>
    <dgm:pt modelId="{4DBE2EDD-436A-4064-9AB0-97F32C2A81FB}" type="pres">
      <dgm:prSet presAssocID="{C6B9459C-8B61-4597-96E1-A7B16C3535C6}" presName="spaceB" presStyleCnt="0"/>
      <dgm:spPr/>
    </dgm:pt>
    <dgm:pt modelId="{4E4102AF-FD61-43DD-9EE2-5FCEA6F0EDA3}" type="pres">
      <dgm:prSet presAssocID="{D30C8A9A-878E-40D2-B341-1D8CF4658950}" presName="space" presStyleCnt="0"/>
      <dgm:spPr/>
    </dgm:pt>
    <dgm:pt modelId="{7C0EFBCF-EE5E-49A7-8246-E809D173C8BE}" type="pres">
      <dgm:prSet presAssocID="{A7881901-A8D9-4563-A1FE-2926F58BDD37}" presName="compositeA" presStyleCnt="0"/>
      <dgm:spPr/>
    </dgm:pt>
    <dgm:pt modelId="{1B0828BA-C6B9-42F9-9A34-59E750260593}" type="pres">
      <dgm:prSet presAssocID="{A7881901-A8D9-4563-A1FE-2926F58BDD37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3BD05C-9F6D-484E-BA7C-B36F337AA40D}" type="pres">
      <dgm:prSet presAssocID="{A7881901-A8D9-4563-A1FE-2926F58BDD37}" presName="circleA" presStyleLbl="node1" presStyleIdx="4" presStyleCnt="5"/>
      <dgm:spPr/>
    </dgm:pt>
    <dgm:pt modelId="{00EA8BBA-3353-425D-8CA4-477C7B516B5D}" type="pres">
      <dgm:prSet presAssocID="{A7881901-A8D9-4563-A1FE-2926F58BDD37}" presName="spaceA" presStyleCnt="0"/>
      <dgm:spPr/>
    </dgm:pt>
  </dgm:ptLst>
  <dgm:cxnLst>
    <dgm:cxn modelId="{31BB2F0A-C0D1-4B08-866C-1A8BDA9916BF}" srcId="{7FE6B624-856F-4310-8D41-36AF93F19A92}" destId="{5DBA2B92-4CCA-4E2B-9687-1BD545960560}" srcOrd="0" destOrd="0" parTransId="{A26A3A58-5FAE-413A-B913-918202CAA427}" sibTransId="{0EE0BCCF-6C47-4D68-81A0-D2C0034E44E0}"/>
    <dgm:cxn modelId="{9E711080-266D-4F9B-BBA0-82C91859650B}" srcId="{7FE6B624-856F-4310-8D41-36AF93F19A92}" destId="{ABFF41BB-DB39-42E2-B3F4-827532CBF384}" srcOrd="2" destOrd="0" parTransId="{65269393-FF52-4EAB-AAA5-F6B99AB11816}" sibTransId="{2CACB48A-438F-4A5B-B1BC-D8873EAB2164}"/>
    <dgm:cxn modelId="{EFFDE386-EAF5-4F22-9DCA-54B37512DB61}" srcId="{7FE6B624-856F-4310-8D41-36AF93F19A92}" destId="{3CE9C27E-BFD4-490C-A6AA-521D6D79BBA5}" srcOrd="1" destOrd="0" parTransId="{A620126A-41FC-4D77-83B0-D5F53E9E45A5}" sibTransId="{9EFA5CE1-36B6-442B-9052-13ECBFA4EF52}"/>
    <dgm:cxn modelId="{EDC432DE-44CF-45F7-AC27-F1074365861D}" srcId="{7FE6B624-856F-4310-8D41-36AF93F19A92}" destId="{A7881901-A8D9-4563-A1FE-2926F58BDD37}" srcOrd="4" destOrd="0" parTransId="{59D27FF7-A3AE-489D-964E-2B0D6EDF9B79}" sibTransId="{0645D9AA-DA40-451B-AE6D-711FCEAAAD40}"/>
    <dgm:cxn modelId="{6E1AA5C6-233B-4C56-A188-8894B1D4B8F0}" type="presOf" srcId="{7FE6B624-856F-4310-8D41-36AF93F19A92}" destId="{93D0926C-7083-4153-9B06-7B23BEC3986F}" srcOrd="0" destOrd="0" presId="urn:microsoft.com/office/officeart/2005/8/layout/hProcess11"/>
    <dgm:cxn modelId="{1229E72E-A7E2-4139-B8E8-176AA7E2AB15}" type="presOf" srcId="{A7881901-A8D9-4563-A1FE-2926F58BDD37}" destId="{1B0828BA-C6B9-42F9-9A34-59E750260593}" srcOrd="0" destOrd="0" presId="urn:microsoft.com/office/officeart/2005/8/layout/hProcess11"/>
    <dgm:cxn modelId="{312A22B0-31F9-4E7C-BA60-51ED0643A6E0}" type="presOf" srcId="{3CE9C27E-BFD4-490C-A6AA-521D6D79BBA5}" destId="{848B28B9-07D2-4A2B-B0CA-87A43F4FA3B0}" srcOrd="0" destOrd="0" presId="urn:microsoft.com/office/officeart/2005/8/layout/hProcess11"/>
    <dgm:cxn modelId="{29771657-266D-4DB4-98A9-FB55A25C5E01}" type="presOf" srcId="{C6B9459C-8B61-4597-96E1-A7B16C3535C6}" destId="{0BA51CDD-9EFE-41ED-9023-55599FA282E6}" srcOrd="0" destOrd="0" presId="urn:microsoft.com/office/officeart/2005/8/layout/hProcess11"/>
    <dgm:cxn modelId="{34837E7C-61AD-4AC1-985E-3286E1231559}" type="presOf" srcId="{ABFF41BB-DB39-42E2-B3F4-827532CBF384}" destId="{624F89E7-77BE-4C34-887D-B71658491A8F}" srcOrd="0" destOrd="0" presId="urn:microsoft.com/office/officeart/2005/8/layout/hProcess11"/>
    <dgm:cxn modelId="{9B2B1BCA-B6B7-43E6-994B-58BCE22A2398}" type="presOf" srcId="{5DBA2B92-4CCA-4E2B-9687-1BD545960560}" destId="{7960EF6A-68B0-4087-B5C5-5E6504EF5BDE}" srcOrd="0" destOrd="0" presId="urn:microsoft.com/office/officeart/2005/8/layout/hProcess11"/>
    <dgm:cxn modelId="{CAB1E595-1AC7-4702-BB7C-0143490D0636}" srcId="{7FE6B624-856F-4310-8D41-36AF93F19A92}" destId="{C6B9459C-8B61-4597-96E1-A7B16C3535C6}" srcOrd="3" destOrd="0" parTransId="{45C63578-C0D1-4170-8300-46BCD7BCEE96}" sibTransId="{D30C8A9A-878E-40D2-B341-1D8CF4658950}"/>
    <dgm:cxn modelId="{E98F0731-AA59-469E-A57B-EB9B6BF6520E}" type="presParOf" srcId="{93D0926C-7083-4153-9B06-7B23BEC3986F}" destId="{712AB93C-9A65-4AEB-AA74-B6F0912B1D10}" srcOrd="0" destOrd="0" presId="urn:microsoft.com/office/officeart/2005/8/layout/hProcess11"/>
    <dgm:cxn modelId="{8414099C-E954-4D16-BFDF-4DA22BF1E450}" type="presParOf" srcId="{93D0926C-7083-4153-9B06-7B23BEC3986F}" destId="{73C53720-FEFB-45C1-8CD5-DD35C81B94E0}" srcOrd="1" destOrd="0" presId="urn:microsoft.com/office/officeart/2005/8/layout/hProcess11"/>
    <dgm:cxn modelId="{A85AE248-FE2F-4462-9127-120E84D891EA}" type="presParOf" srcId="{73C53720-FEFB-45C1-8CD5-DD35C81B94E0}" destId="{1206EE6B-E2B5-430C-B52B-28442E0A1BEC}" srcOrd="0" destOrd="0" presId="urn:microsoft.com/office/officeart/2005/8/layout/hProcess11"/>
    <dgm:cxn modelId="{AED7BA23-54A4-447D-80CB-70B34E5A78BF}" type="presParOf" srcId="{1206EE6B-E2B5-430C-B52B-28442E0A1BEC}" destId="{7960EF6A-68B0-4087-B5C5-5E6504EF5BDE}" srcOrd="0" destOrd="0" presId="urn:microsoft.com/office/officeart/2005/8/layout/hProcess11"/>
    <dgm:cxn modelId="{BDFAD659-F32B-4ADD-8792-EB2C6A6E186C}" type="presParOf" srcId="{1206EE6B-E2B5-430C-B52B-28442E0A1BEC}" destId="{4273764F-233D-48F1-8FEB-80FCA18AFCA1}" srcOrd="1" destOrd="0" presId="urn:microsoft.com/office/officeart/2005/8/layout/hProcess11"/>
    <dgm:cxn modelId="{7369DD88-A3D9-4445-9865-77CE4C209157}" type="presParOf" srcId="{1206EE6B-E2B5-430C-B52B-28442E0A1BEC}" destId="{422C190C-AED8-45A9-AC2F-F2CA45AC9CFE}" srcOrd="2" destOrd="0" presId="urn:microsoft.com/office/officeart/2005/8/layout/hProcess11"/>
    <dgm:cxn modelId="{7CD9DDA4-3C3B-4C96-984D-6E310F31E1F9}" type="presParOf" srcId="{73C53720-FEFB-45C1-8CD5-DD35C81B94E0}" destId="{D63F756E-CD71-42BE-B77A-AD2EC74336BA}" srcOrd="1" destOrd="0" presId="urn:microsoft.com/office/officeart/2005/8/layout/hProcess11"/>
    <dgm:cxn modelId="{C71A90BC-D5B3-473D-97FF-21BB89308E23}" type="presParOf" srcId="{73C53720-FEFB-45C1-8CD5-DD35C81B94E0}" destId="{76EE3836-0010-4C31-80D0-2935B5641559}" srcOrd="2" destOrd="0" presId="urn:microsoft.com/office/officeart/2005/8/layout/hProcess11"/>
    <dgm:cxn modelId="{AFD023E8-1A0E-40A4-83D4-B9AEB6F14036}" type="presParOf" srcId="{76EE3836-0010-4C31-80D0-2935B5641559}" destId="{848B28B9-07D2-4A2B-B0CA-87A43F4FA3B0}" srcOrd="0" destOrd="0" presId="urn:microsoft.com/office/officeart/2005/8/layout/hProcess11"/>
    <dgm:cxn modelId="{C19F9B8A-0247-46A6-BC45-BBB17729E308}" type="presParOf" srcId="{76EE3836-0010-4C31-80D0-2935B5641559}" destId="{A294D6B8-9FC1-4ED0-A08C-79698B14D5D7}" srcOrd="1" destOrd="0" presId="urn:microsoft.com/office/officeart/2005/8/layout/hProcess11"/>
    <dgm:cxn modelId="{4525C82D-07C3-4508-9C72-13FCC8A4AC15}" type="presParOf" srcId="{76EE3836-0010-4C31-80D0-2935B5641559}" destId="{E86BD30C-499C-4BA8-820B-EB5C7994DE92}" srcOrd="2" destOrd="0" presId="urn:microsoft.com/office/officeart/2005/8/layout/hProcess11"/>
    <dgm:cxn modelId="{5B068269-7C02-477A-9E3F-9B3B27938414}" type="presParOf" srcId="{73C53720-FEFB-45C1-8CD5-DD35C81B94E0}" destId="{916EEFD9-F735-4E01-8184-7E32BF508015}" srcOrd="3" destOrd="0" presId="urn:microsoft.com/office/officeart/2005/8/layout/hProcess11"/>
    <dgm:cxn modelId="{CEF238C9-A5EF-4C3A-9838-E2AAF8DC08D3}" type="presParOf" srcId="{73C53720-FEFB-45C1-8CD5-DD35C81B94E0}" destId="{90DF96C0-9FCD-45A3-8B5D-BAAB39BBB4E4}" srcOrd="4" destOrd="0" presId="urn:microsoft.com/office/officeart/2005/8/layout/hProcess11"/>
    <dgm:cxn modelId="{25AE4ECD-1A1B-43BA-9011-3DFE6D46AAF1}" type="presParOf" srcId="{90DF96C0-9FCD-45A3-8B5D-BAAB39BBB4E4}" destId="{624F89E7-77BE-4C34-887D-B71658491A8F}" srcOrd="0" destOrd="0" presId="urn:microsoft.com/office/officeart/2005/8/layout/hProcess11"/>
    <dgm:cxn modelId="{3E2B1B3E-CF2D-47BA-AF30-48B8DCFA3572}" type="presParOf" srcId="{90DF96C0-9FCD-45A3-8B5D-BAAB39BBB4E4}" destId="{94B66F1D-0F11-430A-A053-63DA3F316664}" srcOrd="1" destOrd="0" presId="urn:microsoft.com/office/officeart/2005/8/layout/hProcess11"/>
    <dgm:cxn modelId="{7D98A54B-0E96-4627-8518-8455E70DD77B}" type="presParOf" srcId="{90DF96C0-9FCD-45A3-8B5D-BAAB39BBB4E4}" destId="{81E6FE17-2848-4E77-B8D1-A8CCB671BF0B}" srcOrd="2" destOrd="0" presId="urn:microsoft.com/office/officeart/2005/8/layout/hProcess11"/>
    <dgm:cxn modelId="{A024A3E2-3236-42D8-9E13-0F997880F890}" type="presParOf" srcId="{73C53720-FEFB-45C1-8CD5-DD35C81B94E0}" destId="{9E85851E-7A19-4177-A1ED-39D97A821DD3}" srcOrd="5" destOrd="0" presId="urn:microsoft.com/office/officeart/2005/8/layout/hProcess11"/>
    <dgm:cxn modelId="{6A642A55-FC4F-4E2D-913E-5D764FC783BB}" type="presParOf" srcId="{73C53720-FEFB-45C1-8CD5-DD35C81B94E0}" destId="{F43966F9-FA79-4F2B-911B-B68E090F5CE7}" srcOrd="6" destOrd="0" presId="urn:microsoft.com/office/officeart/2005/8/layout/hProcess11"/>
    <dgm:cxn modelId="{77F7D6ED-328D-4871-A6EA-6D85F3121C7F}" type="presParOf" srcId="{F43966F9-FA79-4F2B-911B-B68E090F5CE7}" destId="{0BA51CDD-9EFE-41ED-9023-55599FA282E6}" srcOrd="0" destOrd="0" presId="urn:microsoft.com/office/officeart/2005/8/layout/hProcess11"/>
    <dgm:cxn modelId="{BD13383A-9DEB-498F-9FC8-9E21B98D6387}" type="presParOf" srcId="{F43966F9-FA79-4F2B-911B-B68E090F5CE7}" destId="{7787762C-5E5B-4A4C-8D69-68F59E9673FF}" srcOrd="1" destOrd="0" presId="urn:microsoft.com/office/officeart/2005/8/layout/hProcess11"/>
    <dgm:cxn modelId="{630D1E03-0230-43A0-AA93-0F17F2C7C546}" type="presParOf" srcId="{F43966F9-FA79-4F2B-911B-B68E090F5CE7}" destId="{4DBE2EDD-436A-4064-9AB0-97F32C2A81FB}" srcOrd="2" destOrd="0" presId="urn:microsoft.com/office/officeart/2005/8/layout/hProcess11"/>
    <dgm:cxn modelId="{B0362EAC-6B9F-41A7-B215-A178C7AE6ADF}" type="presParOf" srcId="{73C53720-FEFB-45C1-8CD5-DD35C81B94E0}" destId="{4E4102AF-FD61-43DD-9EE2-5FCEA6F0EDA3}" srcOrd="7" destOrd="0" presId="urn:microsoft.com/office/officeart/2005/8/layout/hProcess11"/>
    <dgm:cxn modelId="{CCCB1826-B9C6-49B0-99F6-4C79D24EBF20}" type="presParOf" srcId="{73C53720-FEFB-45C1-8CD5-DD35C81B94E0}" destId="{7C0EFBCF-EE5E-49A7-8246-E809D173C8BE}" srcOrd="8" destOrd="0" presId="urn:microsoft.com/office/officeart/2005/8/layout/hProcess11"/>
    <dgm:cxn modelId="{295F5CA8-0CA4-4150-9B0B-DE407CCE7E74}" type="presParOf" srcId="{7C0EFBCF-EE5E-49A7-8246-E809D173C8BE}" destId="{1B0828BA-C6B9-42F9-9A34-59E750260593}" srcOrd="0" destOrd="0" presId="urn:microsoft.com/office/officeart/2005/8/layout/hProcess11"/>
    <dgm:cxn modelId="{19A3AF41-67A2-40AA-9A29-EBF4FFED49EE}" type="presParOf" srcId="{7C0EFBCF-EE5E-49A7-8246-E809D173C8BE}" destId="{7A3BD05C-9F6D-484E-BA7C-B36F337AA40D}" srcOrd="1" destOrd="0" presId="urn:microsoft.com/office/officeart/2005/8/layout/hProcess11"/>
    <dgm:cxn modelId="{1563AB5A-CB61-4D8A-947E-1C311213D2E4}" type="presParOf" srcId="{7C0EFBCF-EE5E-49A7-8246-E809D173C8BE}" destId="{00EA8BBA-3353-425D-8CA4-477C7B516B5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866F83-AC3E-487C-9A01-3544148573C3}" type="doc">
      <dgm:prSet loTypeId="urn:microsoft.com/office/officeart/2005/8/layout/radial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DED1F50-ED55-432C-B291-E0C5F1713F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PHP</a:t>
          </a:r>
        </a:p>
        <a:p>
          <a:r>
            <a:rPr lang="en-US" dirty="0" smtClean="0"/>
            <a:t>Manager</a:t>
          </a:r>
          <a:endParaRPr lang="ru-RU" dirty="0"/>
        </a:p>
      </dgm:t>
    </dgm:pt>
    <dgm:pt modelId="{CE0030E8-D6E2-4F9B-B39A-4D32057AE652}" type="parTrans" cxnId="{C079FB57-5D72-41DD-A3F1-C1049D9AA462}">
      <dgm:prSet/>
      <dgm:spPr/>
      <dgm:t>
        <a:bodyPr/>
        <a:lstStyle/>
        <a:p>
          <a:endParaRPr lang="ru-RU"/>
        </a:p>
      </dgm:t>
    </dgm:pt>
    <dgm:pt modelId="{15CB9B43-A971-47F0-BEA4-68FBBF0042D4}" type="sibTrans" cxnId="{C079FB57-5D72-41DD-A3F1-C1049D9AA462}">
      <dgm:prSet/>
      <dgm:spPr/>
      <dgm:t>
        <a:bodyPr/>
        <a:lstStyle/>
        <a:p>
          <a:endParaRPr lang="ru-RU"/>
        </a:p>
      </dgm:t>
    </dgm:pt>
    <dgm:pt modelId="{DC24E976-2668-465E-8811-5B645E133CBC}">
      <dgm:prSet phldrT="[Текст]"/>
      <dgm:spPr/>
      <dgm:t>
        <a:bodyPr/>
        <a:lstStyle/>
        <a:p>
          <a:r>
            <a:rPr lang="en-US" dirty="0" err="1" smtClean="0"/>
            <a:t>itemFile</a:t>
          </a:r>
          <a:endParaRPr lang="ru-RU" dirty="0"/>
        </a:p>
      </dgm:t>
    </dgm:pt>
    <dgm:pt modelId="{C5C083C6-B0D1-433A-B902-4AFF7319B680}" type="parTrans" cxnId="{02E2A424-3605-4471-8606-A456A6FA548A}">
      <dgm:prSet/>
      <dgm:spPr/>
      <dgm:t>
        <a:bodyPr/>
        <a:lstStyle/>
        <a:p>
          <a:endParaRPr lang="ru-RU"/>
        </a:p>
      </dgm:t>
    </dgm:pt>
    <dgm:pt modelId="{CEC51795-3156-43F3-BF08-CE9F92CFE3DD}" type="sibTrans" cxnId="{02E2A424-3605-4471-8606-A456A6FA548A}">
      <dgm:prSet/>
      <dgm:spPr/>
      <dgm:t>
        <a:bodyPr/>
        <a:lstStyle/>
        <a:p>
          <a:endParaRPr lang="ru-RU"/>
        </a:p>
      </dgm:t>
    </dgm:pt>
    <dgm:pt modelId="{9F8FB6BC-6FF4-4EB2-8B75-679EB80211BE}">
      <dgm:prSet phldrT="[Текст]"/>
      <dgm:spPr/>
      <dgm:t>
        <a:bodyPr/>
        <a:lstStyle/>
        <a:p>
          <a:r>
            <a:rPr lang="en-US" dirty="0" err="1" smtClean="0"/>
            <a:t>assignmentFile</a:t>
          </a:r>
          <a:r>
            <a:rPr lang="ru-RU" dirty="0" smtClean="0"/>
            <a:t> </a:t>
          </a:r>
          <a:endParaRPr lang="ru-RU" dirty="0"/>
        </a:p>
      </dgm:t>
    </dgm:pt>
    <dgm:pt modelId="{4757C2CE-EE4A-4E0A-8310-3CAA1599F638}" type="parTrans" cxnId="{B81F85E9-F72B-4CE6-B342-292DF40241AB}">
      <dgm:prSet/>
      <dgm:spPr/>
      <dgm:t>
        <a:bodyPr/>
        <a:lstStyle/>
        <a:p>
          <a:endParaRPr lang="ru-RU"/>
        </a:p>
      </dgm:t>
    </dgm:pt>
    <dgm:pt modelId="{2404E85C-9E84-49D6-ABE9-FFA1145ABE50}" type="sibTrans" cxnId="{B81F85E9-F72B-4CE6-B342-292DF40241AB}">
      <dgm:prSet/>
      <dgm:spPr/>
      <dgm:t>
        <a:bodyPr/>
        <a:lstStyle/>
        <a:p>
          <a:endParaRPr lang="ru-RU"/>
        </a:p>
      </dgm:t>
    </dgm:pt>
    <dgm:pt modelId="{C8DAB51D-11B4-4595-885F-E9706C3A30EA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Db</a:t>
          </a:r>
        </a:p>
        <a:p>
          <a:r>
            <a:rPr lang="en-US" dirty="0" smtClean="0"/>
            <a:t>Manager</a:t>
          </a:r>
          <a:endParaRPr lang="ru-RU" dirty="0"/>
        </a:p>
      </dgm:t>
    </dgm:pt>
    <dgm:pt modelId="{D7496CE0-5217-4120-A0F9-CE81073A718D}" type="parTrans" cxnId="{1B6743D3-2E8C-498D-A7B4-EC34AFA6AFBE}">
      <dgm:prSet/>
      <dgm:spPr/>
      <dgm:t>
        <a:bodyPr/>
        <a:lstStyle/>
        <a:p>
          <a:endParaRPr lang="ru-RU"/>
        </a:p>
      </dgm:t>
    </dgm:pt>
    <dgm:pt modelId="{D8C7965C-DE19-4F4D-A3FE-B9B7F9A249BD}" type="sibTrans" cxnId="{1B6743D3-2E8C-498D-A7B4-EC34AFA6AFBE}">
      <dgm:prSet/>
      <dgm:spPr/>
      <dgm:t>
        <a:bodyPr/>
        <a:lstStyle/>
        <a:p>
          <a:endParaRPr lang="ru-RU"/>
        </a:p>
      </dgm:t>
    </dgm:pt>
    <dgm:pt modelId="{5890762E-73A2-4E58-A5E0-50512E3BE852}">
      <dgm:prSet phldrT="[Текст]"/>
      <dgm:spPr/>
      <dgm:t>
        <a:bodyPr/>
        <a:lstStyle/>
        <a:p>
          <a:r>
            <a:rPr lang="en-US" dirty="0" err="1" smtClean="0"/>
            <a:t>itemTable</a:t>
          </a:r>
          <a:endParaRPr lang="ru-RU" dirty="0"/>
        </a:p>
      </dgm:t>
    </dgm:pt>
    <dgm:pt modelId="{FD16D603-D4A9-4646-A071-A747032F644D}" type="parTrans" cxnId="{7FF27E44-E909-4DC0-A545-452C1389FCFB}">
      <dgm:prSet/>
      <dgm:spPr/>
      <dgm:t>
        <a:bodyPr/>
        <a:lstStyle/>
        <a:p>
          <a:endParaRPr lang="ru-RU"/>
        </a:p>
      </dgm:t>
    </dgm:pt>
    <dgm:pt modelId="{E25C1590-7CB3-4D9B-9EB9-F404BA497BFA}" type="sibTrans" cxnId="{7FF27E44-E909-4DC0-A545-452C1389FCFB}">
      <dgm:prSet/>
      <dgm:spPr/>
      <dgm:t>
        <a:bodyPr/>
        <a:lstStyle/>
        <a:p>
          <a:endParaRPr lang="ru-RU"/>
        </a:p>
      </dgm:t>
    </dgm:pt>
    <dgm:pt modelId="{1F5BE17F-A92F-4327-9F73-626F68F79EC9}">
      <dgm:prSet phldrT="[Текст]"/>
      <dgm:spPr/>
      <dgm:t>
        <a:bodyPr/>
        <a:lstStyle/>
        <a:p>
          <a:r>
            <a:rPr lang="en-US" dirty="0" err="1" smtClean="0"/>
            <a:t>itemChildTable</a:t>
          </a:r>
          <a:endParaRPr lang="ru-RU" dirty="0"/>
        </a:p>
      </dgm:t>
    </dgm:pt>
    <dgm:pt modelId="{C160FFD2-C928-4F0D-9FB1-85EE17E930C2}" type="parTrans" cxnId="{B89D520C-7A97-4566-982A-4EA125BEA055}">
      <dgm:prSet/>
      <dgm:spPr/>
      <dgm:t>
        <a:bodyPr/>
        <a:lstStyle/>
        <a:p>
          <a:endParaRPr lang="ru-RU"/>
        </a:p>
      </dgm:t>
    </dgm:pt>
    <dgm:pt modelId="{7769262C-D4BA-411F-96C9-BCAB08E8B54C}" type="sibTrans" cxnId="{B89D520C-7A97-4566-982A-4EA125BEA055}">
      <dgm:prSet/>
      <dgm:spPr/>
      <dgm:t>
        <a:bodyPr/>
        <a:lstStyle/>
        <a:p>
          <a:endParaRPr lang="ru-RU"/>
        </a:p>
      </dgm:t>
    </dgm:pt>
    <dgm:pt modelId="{4E492075-FBD5-4D00-ABAA-60D92C559B36}">
      <dgm:prSet phldrT="[Текст]"/>
      <dgm:spPr/>
      <dgm:t>
        <a:bodyPr/>
        <a:lstStyle/>
        <a:p>
          <a:r>
            <a:rPr lang="en-US" dirty="0" err="1" smtClean="0"/>
            <a:t>ruleFile</a:t>
          </a:r>
          <a:endParaRPr lang="ru-RU" dirty="0"/>
        </a:p>
      </dgm:t>
    </dgm:pt>
    <dgm:pt modelId="{4D5BE347-EF39-4F9D-8709-2615C1F250B2}" type="parTrans" cxnId="{522D727C-F42D-4A38-8511-915D95364C88}">
      <dgm:prSet/>
      <dgm:spPr/>
      <dgm:t>
        <a:bodyPr/>
        <a:lstStyle/>
        <a:p>
          <a:endParaRPr lang="ru-RU"/>
        </a:p>
      </dgm:t>
    </dgm:pt>
    <dgm:pt modelId="{1B3E02E9-A2DA-4038-9104-443318B5907D}" type="sibTrans" cxnId="{522D727C-F42D-4A38-8511-915D95364C88}">
      <dgm:prSet/>
      <dgm:spPr/>
      <dgm:t>
        <a:bodyPr/>
        <a:lstStyle/>
        <a:p>
          <a:endParaRPr lang="ru-RU"/>
        </a:p>
      </dgm:t>
    </dgm:pt>
    <dgm:pt modelId="{13375B4A-63BC-4B0D-8DCB-B841201AF95B}">
      <dgm:prSet phldrT="[Текст]"/>
      <dgm:spPr/>
      <dgm:t>
        <a:bodyPr/>
        <a:lstStyle/>
        <a:p>
          <a:r>
            <a:rPr lang="en-US" dirty="0" err="1" smtClean="0"/>
            <a:t>assigmentTable</a:t>
          </a:r>
          <a:endParaRPr lang="ru-RU" dirty="0"/>
        </a:p>
      </dgm:t>
    </dgm:pt>
    <dgm:pt modelId="{91767666-5ACD-49B3-B927-EEEB43BB9744}" type="parTrans" cxnId="{A6BD4725-980E-41BE-A990-2AB8F6A25331}">
      <dgm:prSet/>
      <dgm:spPr/>
      <dgm:t>
        <a:bodyPr/>
        <a:lstStyle/>
        <a:p>
          <a:endParaRPr lang="ru-RU"/>
        </a:p>
      </dgm:t>
    </dgm:pt>
    <dgm:pt modelId="{FC59FAAD-598F-417A-A812-E21890DBEF4E}" type="sibTrans" cxnId="{A6BD4725-980E-41BE-A990-2AB8F6A25331}">
      <dgm:prSet/>
      <dgm:spPr/>
      <dgm:t>
        <a:bodyPr/>
        <a:lstStyle/>
        <a:p>
          <a:endParaRPr lang="ru-RU"/>
        </a:p>
      </dgm:t>
    </dgm:pt>
    <dgm:pt modelId="{1696E161-D599-4F1B-BE8F-F59B428BB02F}">
      <dgm:prSet phldrT="[Текст]"/>
      <dgm:spPr/>
      <dgm:t>
        <a:bodyPr/>
        <a:lstStyle/>
        <a:p>
          <a:r>
            <a:rPr lang="en-US" dirty="0" err="1" smtClean="0"/>
            <a:t>ruleTable</a:t>
          </a:r>
          <a:endParaRPr lang="ru-RU" dirty="0"/>
        </a:p>
      </dgm:t>
    </dgm:pt>
    <dgm:pt modelId="{16B5FDD4-B456-415F-97C2-B2468D64B53C}" type="parTrans" cxnId="{2380DE19-381A-4D75-85FC-DC7D8D69ECB0}">
      <dgm:prSet/>
      <dgm:spPr/>
      <dgm:t>
        <a:bodyPr/>
        <a:lstStyle/>
        <a:p>
          <a:endParaRPr lang="ru-RU"/>
        </a:p>
      </dgm:t>
    </dgm:pt>
    <dgm:pt modelId="{3C188BFC-8C22-46BF-A44D-3D0FF4B3FDB4}" type="sibTrans" cxnId="{2380DE19-381A-4D75-85FC-DC7D8D69ECB0}">
      <dgm:prSet/>
      <dgm:spPr/>
      <dgm:t>
        <a:bodyPr/>
        <a:lstStyle/>
        <a:p>
          <a:endParaRPr lang="ru-RU"/>
        </a:p>
      </dgm:t>
    </dgm:pt>
    <dgm:pt modelId="{8E7396F9-038C-4AA2-9B34-15847827E89C}" type="pres">
      <dgm:prSet presAssocID="{38866F83-AC3E-487C-9A01-3544148573C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6133A6E-FD61-4F11-9308-6F1EA764190C}" type="pres">
      <dgm:prSet presAssocID="{38866F83-AC3E-487C-9A01-3544148573C3}" presName="cycle" presStyleCnt="0"/>
      <dgm:spPr/>
    </dgm:pt>
    <dgm:pt modelId="{D754DDDE-2B11-4357-8882-1BFE2C1E4885}" type="pres">
      <dgm:prSet presAssocID="{38866F83-AC3E-487C-9A01-3544148573C3}" presName="centerShape" presStyleCnt="0"/>
      <dgm:spPr/>
    </dgm:pt>
    <dgm:pt modelId="{83B047B6-F54B-4035-9A7C-43F2AABFA92C}" type="pres">
      <dgm:prSet presAssocID="{38866F83-AC3E-487C-9A01-3544148573C3}" presName="connSite" presStyleLbl="node1" presStyleIdx="0" presStyleCnt="3"/>
      <dgm:spPr/>
    </dgm:pt>
    <dgm:pt modelId="{CF5D964F-1108-4E0A-BB1E-9BE07A6FA5C3}" type="pres">
      <dgm:prSet presAssocID="{38866F83-AC3E-487C-9A01-3544148573C3}" presName="visible" presStyleLbl="node1" presStyleIdx="0" presStyleCnt="3" custLinFactNeighborX="-11345" custLinFactNeighborY="16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E248174-40E0-45D2-A055-2A27B011BA22}" type="pres">
      <dgm:prSet presAssocID="{CE0030E8-D6E2-4F9B-B39A-4D32057AE652}" presName="Name25" presStyleLbl="parChTrans1D1" presStyleIdx="0" presStyleCnt="2"/>
      <dgm:spPr/>
    </dgm:pt>
    <dgm:pt modelId="{A66FCFDF-7803-4CD6-AC21-B48ADA6E0194}" type="pres">
      <dgm:prSet presAssocID="{BDED1F50-ED55-432C-B291-E0C5F1713F1A}" presName="node" presStyleCnt="0"/>
      <dgm:spPr/>
    </dgm:pt>
    <dgm:pt modelId="{B08E71CC-3102-4979-B841-ED380A65FAD0}" type="pres">
      <dgm:prSet presAssocID="{BDED1F50-ED55-432C-B291-E0C5F1713F1A}" presName="parentNode" presStyleLbl="node1" presStyleIdx="1" presStyleCnt="3" custLinFactNeighborX="-1350" custLinFactNeighborY="-67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3800D4-DF90-4751-BE33-82B266BDC460}" type="pres">
      <dgm:prSet presAssocID="{BDED1F50-ED55-432C-B291-E0C5F1713F1A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0E93AF-0C59-47D7-AF11-22471F7980BB}" type="pres">
      <dgm:prSet presAssocID="{D7496CE0-5217-4120-A0F9-CE81073A718D}" presName="Name25" presStyleLbl="parChTrans1D1" presStyleIdx="1" presStyleCnt="2"/>
      <dgm:spPr/>
    </dgm:pt>
    <dgm:pt modelId="{55ADE0D4-C0DA-4B9E-A466-A23E1EB8904B}" type="pres">
      <dgm:prSet presAssocID="{C8DAB51D-11B4-4595-885F-E9706C3A30EA}" presName="node" presStyleCnt="0"/>
      <dgm:spPr/>
    </dgm:pt>
    <dgm:pt modelId="{BA24D9BA-9512-4A10-B2CB-8FD64BB2F69B}" type="pres">
      <dgm:prSet presAssocID="{C8DAB51D-11B4-4595-885F-E9706C3A30EA}" presName="parentNode" presStyleLbl="node1" presStyleIdx="2" presStyleCnt="3" custLinFactNeighborX="3377">
        <dgm:presLayoutVars>
          <dgm:chMax val="1"/>
          <dgm:bulletEnabled val="1"/>
        </dgm:presLayoutVars>
      </dgm:prSet>
      <dgm:spPr/>
    </dgm:pt>
    <dgm:pt modelId="{67F4C3D0-40EF-4B7E-A880-17F7CCBD888B}" type="pres">
      <dgm:prSet presAssocID="{C8DAB51D-11B4-4595-885F-E9706C3A30EA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295A92-B5F4-49CA-9215-E6277FFFF4C8}" type="presOf" srcId="{1F5BE17F-A92F-4327-9F73-626F68F79EC9}" destId="{67F4C3D0-40EF-4B7E-A880-17F7CCBD888B}" srcOrd="0" destOrd="1" presId="urn:microsoft.com/office/officeart/2005/8/layout/radial2"/>
    <dgm:cxn modelId="{0AB3E47D-9A15-44D9-A2CE-6F5F70AB0471}" type="presOf" srcId="{9F8FB6BC-6FF4-4EB2-8B75-679EB80211BE}" destId="{8A3800D4-DF90-4751-BE33-82B266BDC460}" srcOrd="0" destOrd="1" presId="urn:microsoft.com/office/officeart/2005/8/layout/radial2"/>
    <dgm:cxn modelId="{EF217125-3148-4C43-B305-68F8E9D78DA7}" type="presOf" srcId="{38866F83-AC3E-487C-9A01-3544148573C3}" destId="{8E7396F9-038C-4AA2-9B34-15847827E89C}" srcOrd="0" destOrd="0" presId="urn:microsoft.com/office/officeart/2005/8/layout/radial2"/>
    <dgm:cxn modelId="{16CFF3BB-8325-426F-97D8-08E4114C02EF}" type="presOf" srcId="{4E492075-FBD5-4D00-ABAA-60D92C559B36}" destId="{8A3800D4-DF90-4751-BE33-82B266BDC460}" srcOrd="0" destOrd="2" presId="urn:microsoft.com/office/officeart/2005/8/layout/radial2"/>
    <dgm:cxn modelId="{507A618D-D375-49FF-AF97-72F1E3690184}" type="presOf" srcId="{13375B4A-63BC-4B0D-8DCB-B841201AF95B}" destId="{67F4C3D0-40EF-4B7E-A880-17F7CCBD888B}" srcOrd="0" destOrd="2" presId="urn:microsoft.com/office/officeart/2005/8/layout/radial2"/>
    <dgm:cxn modelId="{8B93B627-04CE-4BEC-95A9-331FB5189CEE}" type="presOf" srcId="{5890762E-73A2-4E58-A5E0-50512E3BE852}" destId="{67F4C3D0-40EF-4B7E-A880-17F7CCBD888B}" srcOrd="0" destOrd="0" presId="urn:microsoft.com/office/officeart/2005/8/layout/radial2"/>
    <dgm:cxn modelId="{A6BD4725-980E-41BE-A990-2AB8F6A25331}" srcId="{C8DAB51D-11B4-4595-885F-E9706C3A30EA}" destId="{13375B4A-63BC-4B0D-8DCB-B841201AF95B}" srcOrd="2" destOrd="0" parTransId="{91767666-5ACD-49B3-B927-EEEB43BB9744}" sibTransId="{FC59FAAD-598F-417A-A812-E21890DBEF4E}"/>
    <dgm:cxn modelId="{1B6743D3-2E8C-498D-A7B4-EC34AFA6AFBE}" srcId="{38866F83-AC3E-487C-9A01-3544148573C3}" destId="{C8DAB51D-11B4-4595-885F-E9706C3A30EA}" srcOrd="1" destOrd="0" parTransId="{D7496CE0-5217-4120-A0F9-CE81073A718D}" sibTransId="{D8C7965C-DE19-4F4D-A3FE-B9B7F9A249BD}"/>
    <dgm:cxn modelId="{31FB02B5-3F6A-4D46-AF4E-65CDE692D0C3}" type="presOf" srcId="{D7496CE0-5217-4120-A0F9-CE81073A718D}" destId="{900E93AF-0C59-47D7-AF11-22471F7980BB}" srcOrd="0" destOrd="0" presId="urn:microsoft.com/office/officeart/2005/8/layout/radial2"/>
    <dgm:cxn modelId="{1E9F4362-C6AF-4058-A6BF-10FAB564EA80}" type="presOf" srcId="{BDED1F50-ED55-432C-B291-E0C5F1713F1A}" destId="{B08E71CC-3102-4979-B841-ED380A65FAD0}" srcOrd="0" destOrd="0" presId="urn:microsoft.com/office/officeart/2005/8/layout/radial2"/>
    <dgm:cxn modelId="{522D727C-F42D-4A38-8511-915D95364C88}" srcId="{BDED1F50-ED55-432C-B291-E0C5F1713F1A}" destId="{4E492075-FBD5-4D00-ABAA-60D92C559B36}" srcOrd="2" destOrd="0" parTransId="{4D5BE347-EF39-4F9D-8709-2615C1F250B2}" sibTransId="{1B3E02E9-A2DA-4038-9104-443318B5907D}"/>
    <dgm:cxn modelId="{7FF27E44-E909-4DC0-A545-452C1389FCFB}" srcId="{C8DAB51D-11B4-4595-885F-E9706C3A30EA}" destId="{5890762E-73A2-4E58-A5E0-50512E3BE852}" srcOrd="0" destOrd="0" parTransId="{FD16D603-D4A9-4646-A071-A747032F644D}" sibTransId="{E25C1590-7CB3-4D9B-9EB9-F404BA497BFA}"/>
    <dgm:cxn modelId="{79A99FA5-3902-4C34-8E44-534879E0AC10}" type="presOf" srcId="{DC24E976-2668-465E-8811-5B645E133CBC}" destId="{8A3800D4-DF90-4751-BE33-82B266BDC460}" srcOrd="0" destOrd="0" presId="urn:microsoft.com/office/officeart/2005/8/layout/radial2"/>
    <dgm:cxn modelId="{2380DE19-381A-4D75-85FC-DC7D8D69ECB0}" srcId="{C8DAB51D-11B4-4595-885F-E9706C3A30EA}" destId="{1696E161-D599-4F1B-BE8F-F59B428BB02F}" srcOrd="3" destOrd="0" parTransId="{16B5FDD4-B456-415F-97C2-B2468D64B53C}" sibTransId="{3C188BFC-8C22-46BF-A44D-3D0FF4B3FDB4}"/>
    <dgm:cxn modelId="{A0E924C1-5F80-4CED-AFC6-6A9FC23E50F1}" type="presOf" srcId="{1696E161-D599-4F1B-BE8F-F59B428BB02F}" destId="{67F4C3D0-40EF-4B7E-A880-17F7CCBD888B}" srcOrd="0" destOrd="3" presId="urn:microsoft.com/office/officeart/2005/8/layout/radial2"/>
    <dgm:cxn modelId="{B89D520C-7A97-4566-982A-4EA125BEA055}" srcId="{C8DAB51D-11B4-4595-885F-E9706C3A30EA}" destId="{1F5BE17F-A92F-4327-9F73-626F68F79EC9}" srcOrd="1" destOrd="0" parTransId="{C160FFD2-C928-4F0D-9FB1-85EE17E930C2}" sibTransId="{7769262C-D4BA-411F-96C9-BCAB08E8B54C}"/>
    <dgm:cxn modelId="{02E2A424-3605-4471-8606-A456A6FA548A}" srcId="{BDED1F50-ED55-432C-B291-E0C5F1713F1A}" destId="{DC24E976-2668-465E-8811-5B645E133CBC}" srcOrd="0" destOrd="0" parTransId="{C5C083C6-B0D1-433A-B902-4AFF7319B680}" sibTransId="{CEC51795-3156-43F3-BF08-CE9F92CFE3DD}"/>
    <dgm:cxn modelId="{C079FB57-5D72-41DD-A3F1-C1049D9AA462}" srcId="{38866F83-AC3E-487C-9A01-3544148573C3}" destId="{BDED1F50-ED55-432C-B291-E0C5F1713F1A}" srcOrd="0" destOrd="0" parTransId="{CE0030E8-D6E2-4F9B-B39A-4D32057AE652}" sibTransId="{15CB9B43-A971-47F0-BEA4-68FBBF0042D4}"/>
    <dgm:cxn modelId="{B81F85E9-F72B-4CE6-B342-292DF40241AB}" srcId="{BDED1F50-ED55-432C-B291-E0C5F1713F1A}" destId="{9F8FB6BC-6FF4-4EB2-8B75-679EB80211BE}" srcOrd="1" destOrd="0" parTransId="{4757C2CE-EE4A-4E0A-8310-3CAA1599F638}" sibTransId="{2404E85C-9E84-49D6-ABE9-FFA1145ABE50}"/>
    <dgm:cxn modelId="{057D3F5B-2DB5-428B-B341-C25610F3A3B5}" type="presOf" srcId="{CE0030E8-D6E2-4F9B-B39A-4D32057AE652}" destId="{4E248174-40E0-45D2-A055-2A27B011BA22}" srcOrd="0" destOrd="0" presId="urn:microsoft.com/office/officeart/2005/8/layout/radial2"/>
    <dgm:cxn modelId="{F1B18D51-36DA-412A-9DAC-95EC733ABBD0}" type="presOf" srcId="{C8DAB51D-11B4-4595-885F-E9706C3A30EA}" destId="{BA24D9BA-9512-4A10-B2CB-8FD64BB2F69B}" srcOrd="0" destOrd="0" presId="urn:microsoft.com/office/officeart/2005/8/layout/radial2"/>
    <dgm:cxn modelId="{6C86D68A-0F76-41F0-8BCF-1DEB981841DD}" type="presParOf" srcId="{8E7396F9-038C-4AA2-9B34-15847827E89C}" destId="{16133A6E-FD61-4F11-9308-6F1EA764190C}" srcOrd="0" destOrd="0" presId="urn:microsoft.com/office/officeart/2005/8/layout/radial2"/>
    <dgm:cxn modelId="{E3D59BA4-6008-4445-B7BC-D2B5C0B3D78A}" type="presParOf" srcId="{16133A6E-FD61-4F11-9308-6F1EA764190C}" destId="{D754DDDE-2B11-4357-8882-1BFE2C1E4885}" srcOrd="0" destOrd="0" presId="urn:microsoft.com/office/officeart/2005/8/layout/radial2"/>
    <dgm:cxn modelId="{B1727626-6C9C-4142-BFD0-2887E09A2328}" type="presParOf" srcId="{D754DDDE-2B11-4357-8882-1BFE2C1E4885}" destId="{83B047B6-F54B-4035-9A7C-43F2AABFA92C}" srcOrd="0" destOrd="0" presId="urn:microsoft.com/office/officeart/2005/8/layout/radial2"/>
    <dgm:cxn modelId="{2B841965-85B2-4DDC-ADBF-428D493446EA}" type="presParOf" srcId="{D754DDDE-2B11-4357-8882-1BFE2C1E4885}" destId="{CF5D964F-1108-4E0A-BB1E-9BE07A6FA5C3}" srcOrd="1" destOrd="0" presId="urn:microsoft.com/office/officeart/2005/8/layout/radial2"/>
    <dgm:cxn modelId="{B7EB6D36-3DA9-4FD9-AFAF-9002D254B8D4}" type="presParOf" srcId="{16133A6E-FD61-4F11-9308-6F1EA764190C}" destId="{4E248174-40E0-45D2-A055-2A27B011BA22}" srcOrd="1" destOrd="0" presId="urn:microsoft.com/office/officeart/2005/8/layout/radial2"/>
    <dgm:cxn modelId="{AB674BAE-81CA-4A29-A2C9-CA9FB2D4AB6B}" type="presParOf" srcId="{16133A6E-FD61-4F11-9308-6F1EA764190C}" destId="{A66FCFDF-7803-4CD6-AC21-B48ADA6E0194}" srcOrd="2" destOrd="0" presId="urn:microsoft.com/office/officeart/2005/8/layout/radial2"/>
    <dgm:cxn modelId="{75C86C28-8808-42F5-B709-1CBEBAB9E6DC}" type="presParOf" srcId="{A66FCFDF-7803-4CD6-AC21-B48ADA6E0194}" destId="{B08E71CC-3102-4979-B841-ED380A65FAD0}" srcOrd="0" destOrd="0" presId="urn:microsoft.com/office/officeart/2005/8/layout/radial2"/>
    <dgm:cxn modelId="{E7E1281A-093A-46FE-9B73-AF906AD70A4E}" type="presParOf" srcId="{A66FCFDF-7803-4CD6-AC21-B48ADA6E0194}" destId="{8A3800D4-DF90-4751-BE33-82B266BDC460}" srcOrd="1" destOrd="0" presId="urn:microsoft.com/office/officeart/2005/8/layout/radial2"/>
    <dgm:cxn modelId="{5289C594-3EBF-44DE-A122-A6F2118C99B5}" type="presParOf" srcId="{16133A6E-FD61-4F11-9308-6F1EA764190C}" destId="{900E93AF-0C59-47D7-AF11-22471F7980BB}" srcOrd="3" destOrd="0" presId="urn:microsoft.com/office/officeart/2005/8/layout/radial2"/>
    <dgm:cxn modelId="{AFC32325-7269-43D2-8BC4-8E3C542EA61E}" type="presParOf" srcId="{16133A6E-FD61-4F11-9308-6F1EA764190C}" destId="{55ADE0D4-C0DA-4B9E-A466-A23E1EB8904B}" srcOrd="4" destOrd="0" presId="urn:microsoft.com/office/officeart/2005/8/layout/radial2"/>
    <dgm:cxn modelId="{C30F9E14-1645-4E42-9C6C-D36452386B52}" type="presParOf" srcId="{55ADE0D4-C0DA-4B9E-A466-A23E1EB8904B}" destId="{BA24D9BA-9512-4A10-B2CB-8FD64BB2F69B}" srcOrd="0" destOrd="0" presId="urn:microsoft.com/office/officeart/2005/8/layout/radial2"/>
    <dgm:cxn modelId="{2C788C31-E4AD-478C-B023-DE2B641DF572}" type="presParOf" srcId="{55ADE0D4-C0DA-4B9E-A466-A23E1EB8904B}" destId="{67F4C3D0-40EF-4B7E-A880-17F7CCBD888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43758-8ABB-4AB0-A16E-2235DAE8DAF2}">
      <dsp:nvSpPr>
        <dsp:cNvPr id="0" name=""/>
        <dsp:cNvSpPr/>
      </dsp:nvSpPr>
      <dsp:spPr>
        <a:xfrm>
          <a:off x="784314" y="751227"/>
          <a:ext cx="2501876" cy="25139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ACF</a:t>
          </a:r>
          <a:endParaRPr lang="ru-RU" sz="6500" kern="1200" dirty="0"/>
        </a:p>
      </dsp:txBody>
      <dsp:txXfrm>
        <a:off x="1133675" y="1047675"/>
        <a:ext cx="1442523" cy="1921044"/>
      </dsp:txXfrm>
    </dsp:sp>
    <dsp:sp modelId="{67D2DF86-DA38-49FA-9BA0-48169AC8BEDB}">
      <dsp:nvSpPr>
        <dsp:cNvPr id="0" name=""/>
        <dsp:cNvSpPr/>
      </dsp:nvSpPr>
      <dsp:spPr>
        <a:xfrm>
          <a:off x="2767866" y="229113"/>
          <a:ext cx="3567804" cy="35420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RBAC</a:t>
          </a:r>
          <a:endParaRPr lang="ru-RU" sz="6500" kern="1200" dirty="0"/>
        </a:p>
      </dsp:txBody>
      <dsp:txXfrm>
        <a:off x="3780352" y="646798"/>
        <a:ext cx="2057112" cy="2706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A48F7-3510-42CF-88B5-400E0D2C6E28}">
      <dsp:nvSpPr>
        <dsp:cNvPr id="0" name=""/>
        <dsp:cNvSpPr/>
      </dsp:nvSpPr>
      <dsp:spPr>
        <a:xfrm>
          <a:off x="0" y="1928942"/>
          <a:ext cx="1633060" cy="98977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ACF</a:t>
          </a:r>
          <a:endParaRPr lang="ru-RU" sz="3200" kern="1200" dirty="0"/>
        </a:p>
      </dsp:txBody>
      <dsp:txXfrm>
        <a:off x="28990" y="1957932"/>
        <a:ext cx="1575080" cy="931798"/>
      </dsp:txXfrm>
    </dsp:sp>
    <dsp:sp modelId="{A4B3DD09-9E0F-43D4-80FC-9000D0B83A08}">
      <dsp:nvSpPr>
        <dsp:cNvPr id="0" name=""/>
        <dsp:cNvSpPr/>
      </dsp:nvSpPr>
      <dsp:spPr>
        <a:xfrm rot="17369552">
          <a:off x="1223547" y="1834530"/>
          <a:ext cx="122918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229185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07410" y="1813734"/>
        <a:ext cx="61459" cy="61459"/>
      </dsp:txXfrm>
    </dsp:sp>
    <dsp:sp modelId="{3E975644-D04A-4C36-A5A6-62679517D2CF}">
      <dsp:nvSpPr>
        <dsp:cNvPr id="0" name=""/>
        <dsp:cNvSpPr/>
      </dsp:nvSpPr>
      <dsp:spPr>
        <a:xfrm>
          <a:off x="2043219" y="967044"/>
          <a:ext cx="2302067" cy="596103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Rules</a:t>
          </a:r>
          <a:endParaRPr lang="ru-RU" sz="2800" kern="1200" dirty="0"/>
        </a:p>
      </dsp:txBody>
      <dsp:txXfrm>
        <a:off x="2060678" y="984503"/>
        <a:ext cx="2267149" cy="561185"/>
      </dsp:txXfrm>
    </dsp:sp>
    <dsp:sp modelId="{006A738C-329C-4B3E-839E-82B0140686DB}">
      <dsp:nvSpPr>
        <dsp:cNvPr id="0" name=""/>
        <dsp:cNvSpPr/>
      </dsp:nvSpPr>
      <dsp:spPr>
        <a:xfrm rot="111550">
          <a:off x="4345218" y="1259419"/>
          <a:ext cx="26234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62349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69834" y="1262793"/>
        <a:ext cx="13117" cy="13117"/>
      </dsp:txXfrm>
    </dsp:sp>
    <dsp:sp modelId="{7BD893E9-FD18-4A0C-891E-960C4F3371AB}">
      <dsp:nvSpPr>
        <dsp:cNvPr id="0" name=""/>
        <dsp:cNvSpPr/>
      </dsp:nvSpPr>
      <dsp:spPr>
        <a:xfrm>
          <a:off x="4607498" y="1022161"/>
          <a:ext cx="1875471" cy="5028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57000"/>
                <a:satMod val="101000"/>
              </a:schemeClr>
            </a:gs>
            <a:gs pos="50000">
              <a:schemeClr val="accent2">
                <a:lumMod val="137000"/>
                <a:satMod val="103000"/>
              </a:schemeClr>
            </a:gs>
            <a:gs pos="100000">
              <a:schemeClr val="accent2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Access Rule</a:t>
          </a:r>
          <a:endParaRPr lang="ru-RU" sz="2800" kern="1200" dirty="0"/>
        </a:p>
      </dsp:txBody>
      <dsp:txXfrm>
        <a:off x="4622227" y="1036890"/>
        <a:ext cx="1846013" cy="473434"/>
      </dsp:txXfrm>
    </dsp:sp>
    <dsp:sp modelId="{070C9818-522C-45F6-87BB-88B208E886DF}">
      <dsp:nvSpPr>
        <dsp:cNvPr id="0" name=""/>
        <dsp:cNvSpPr/>
      </dsp:nvSpPr>
      <dsp:spPr>
        <a:xfrm rot="18977510">
          <a:off x="6280071" y="757777"/>
          <a:ext cx="146427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64278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975604" y="731103"/>
        <a:ext cx="73213" cy="73213"/>
      </dsp:txXfrm>
    </dsp:sp>
    <dsp:sp modelId="{F62107CA-373E-44E7-96A0-5B704319F617}">
      <dsp:nvSpPr>
        <dsp:cNvPr id="0" name=""/>
        <dsp:cNvSpPr/>
      </dsp:nvSpPr>
      <dsp:spPr>
        <a:xfrm>
          <a:off x="7541451" y="2792"/>
          <a:ext cx="1036080" cy="51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Allow</a:t>
          </a:r>
          <a:endParaRPr lang="ru-RU" sz="1400" kern="1200" dirty="0"/>
        </a:p>
      </dsp:txBody>
      <dsp:txXfrm>
        <a:off x="7556624" y="17965"/>
        <a:ext cx="1005734" cy="487694"/>
      </dsp:txXfrm>
    </dsp:sp>
    <dsp:sp modelId="{C2BB3682-2E88-46F1-9E8B-B3F245762127}">
      <dsp:nvSpPr>
        <dsp:cNvPr id="0" name=""/>
        <dsp:cNvSpPr/>
      </dsp:nvSpPr>
      <dsp:spPr>
        <a:xfrm rot="20312526">
          <a:off x="6443555" y="1055650"/>
          <a:ext cx="11373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137311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983778" y="1037150"/>
        <a:ext cx="56865" cy="56865"/>
      </dsp:txXfrm>
    </dsp:sp>
    <dsp:sp modelId="{C35A2254-6634-46C0-AE10-96785AED9263}">
      <dsp:nvSpPr>
        <dsp:cNvPr id="0" name=""/>
        <dsp:cNvSpPr/>
      </dsp:nvSpPr>
      <dsp:spPr>
        <a:xfrm>
          <a:off x="7541451" y="598539"/>
          <a:ext cx="1036080" cy="51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Actions</a:t>
          </a:r>
          <a:endParaRPr lang="ru-RU" sz="1400" kern="1200" dirty="0"/>
        </a:p>
      </dsp:txBody>
      <dsp:txXfrm>
        <a:off x="7556624" y="613712"/>
        <a:ext cx="1005734" cy="487694"/>
      </dsp:txXfrm>
    </dsp:sp>
    <dsp:sp modelId="{CC3086FA-5323-4F98-8E7D-8A1F90C7CDAD}">
      <dsp:nvSpPr>
        <dsp:cNvPr id="0" name=""/>
        <dsp:cNvSpPr/>
      </dsp:nvSpPr>
      <dsp:spPr>
        <a:xfrm rot="578113">
          <a:off x="6475398" y="1353524"/>
          <a:ext cx="107362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73626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985370" y="1336616"/>
        <a:ext cx="53681" cy="53681"/>
      </dsp:txXfrm>
    </dsp:sp>
    <dsp:sp modelId="{22D5DF94-166F-440A-A5E0-F8CEFAB39AEA}">
      <dsp:nvSpPr>
        <dsp:cNvPr id="0" name=""/>
        <dsp:cNvSpPr/>
      </dsp:nvSpPr>
      <dsp:spPr>
        <a:xfrm>
          <a:off x="7541451" y="1194285"/>
          <a:ext cx="1036080" cy="51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Controllers</a:t>
          </a:r>
          <a:endParaRPr lang="ru-RU" sz="1400" kern="1200" dirty="0"/>
        </a:p>
      </dsp:txBody>
      <dsp:txXfrm>
        <a:off x="7556624" y="1209458"/>
        <a:ext cx="1005734" cy="487694"/>
      </dsp:txXfrm>
    </dsp:sp>
    <dsp:sp modelId="{31CEB58A-94EF-47A6-987A-80C23D35CC92}">
      <dsp:nvSpPr>
        <dsp:cNvPr id="0" name=""/>
        <dsp:cNvSpPr/>
      </dsp:nvSpPr>
      <dsp:spPr>
        <a:xfrm rot="2173593">
          <a:off x="6356144" y="1651397"/>
          <a:ext cx="131213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312133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979407" y="1628526"/>
        <a:ext cx="65606" cy="65606"/>
      </dsp:txXfrm>
    </dsp:sp>
    <dsp:sp modelId="{1F52FDD7-FC2A-4BB0-91BA-7406DF134582}">
      <dsp:nvSpPr>
        <dsp:cNvPr id="0" name=""/>
        <dsp:cNvSpPr/>
      </dsp:nvSpPr>
      <dsp:spPr>
        <a:xfrm>
          <a:off x="7541451" y="1790032"/>
          <a:ext cx="1036080" cy="51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roles</a:t>
          </a:r>
          <a:endParaRPr lang="ru-RU" sz="1400" kern="1200" dirty="0"/>
        </a:p>
      </dsp:txBody>
      <dsp:txXfrm>
        <a:off x="7556624" y="1805205"/>
        <a:ext cx="1005734" cy="487694"/>
      </dsp:txXfrm>
    </dsp:sp>
    <dsp:sp modelId="{F0DD32CD-F7A3-44FA-9C11-EF760C0AD283}">
      <dsp:nvSpPr>
        <dsp:cNvPr id="0" name=""/>
        <dsp:cNvSpPr/>
      </dsp:nvSpPr>
      <dsp:spPr>
        <a:xfrm rot="18314799">
          <a:off x="8417509" y="1730095"/>
          <a:ext cx="75678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756785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776982" y="1721108"/>
        <a:ext cx="37839" cy="37839"/>
      </dsp:txXfrm>
    </dsp:sp>
    <dsp:sp modelId="{4CAB50FB-4995-4B57-85BF-6CFF73C34781}">
      <dsp:nvSpPr>
        <dsp:cNvPr id="0" name=""/>
        <dsp:cNvSpPr/>
      </dsp:nvSpPr>
      <dsp:spPr>
        <a:xfrm>
          <a:off x="9014271" y="1171984"/>
          <a:ext cx="1036080" cy="5180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57000"/>
                <a:satMod val="101000"/>
              </a:schemeClr>
            </a:gs>
            <a:gs pos="50000">
              <a:schemeClr val="accent3">
                <a:lumMod val="137000"/>
                <a:satMod val="103000"/>
              </a:schemeClr>
            </a:gs>
            <a:gs pos="100000">
              <a:schemeClr val="accent3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?</a:t>
          </a:r>
          <a:endParaRPr lang="ru-RU" sz="1400" kern="1200" dirty="0"/>
        </a:p>
      </dsp:txBody>
      <dsp:txXfrm>
        <a:off x="9029444" y="1187157"/>
        <a:ext cx="1005734" cy="487694"/>
      </dsp:txXfrm>
    </dsp:sp>
    <dsp:sp modelId="{EAE6365B-BAE6-4B30-80E7-3AAE09351FC8}">
      <dsp:nvSpPr>
        <dsp:cNvPr id="0" name=""/>
        <dsp:cNvSpPr/>
      </dsp:nvSpPr>
      <dsp:spPr>
        <a:xfrm rot="45312">
          <a:off x="8577512" y="2042144"/>
          <a:ext cx="45907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59075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795573" y="2040600"/>
        <a:ext cx="22953" cy="22953"/>
      </dsp:txXfrm>
    </dsp:sp>
    <dsp:sp modelId="{C8B83802-53A8-4E0B-A64A-0187EE6E61EC}">
      <dsp:nvSpPr>
        <dsp:cNvPr id="0" name=""/>
        <dsp:cNvSpPr/>
      </dsp:nvSpPr>
      <dsp:spPr>
        <a:xfrm>
          <a:off x="9036567" y="1796082"/>
          <a:ext cx="1036080" cy="5180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57000"/>
                <a:satMod val="101000"/>
              </a:schemeClr>
            </a:gs>
            <a:gs pos="50000">
              <a:schemeClr val="accent3">
                <a:lumMod val="137000"/>
                <a:satMod val="103000"/>
              </a:schemeClr>
            </a:gs>
            <a:gs pos="100000">
              <a:schemeClr val="accent3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@</a:t>
          </a:r>
          <a:endParaRPr lang="ru-RU" sz="1400" kern="1200" dirty="0"/>
        </a:p>
      </dsp:txBody>
      <dsp:txXfrm>
        <a:off x="9051740" y="1811255"/>
        <a:ext cx="1005734" cy="487694"/>
      </dsp:txXfrm>
    </dsp:sp>
    <dsp:sp modelId="{AB175B75-1AFD-4927-B17B-E87EFF18347F}">
      <dsp:nvSpPr>
        <dsp:cNvPr id="0" name=""/>
        <dsp:cNvSpPr/>
      </dsp:nvSpPr>
      <dsp:spPr>
        <a:xfrm rot="3285239">
          <a:off x="8417506" y="2348143"/>
          <a:ext cx="75677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756779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776977" y="2339156"/>
        <a:ext cx="37838" cy="37838"/>
      </dsp:txXfrm>
    </dsp:sp>
    <dsp:sp modelId="{5E71430D-3F49-4307-8EB0-31BDEFE71800}">
      <dsp:nvSpPr>
        <dsp:cNvPr id="0" name=""/>
        <dsp:cNvSpPr/>
      </dsp:nvSpPr>
      <dsp:spPr>
        <a:xfrm>
          <a:off x="9014261" y="2408080"/>
          <a:ext cx="1036080" cy="5180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57000"/>
                <a:satMod val="101000"/>
              </a:schemeClr>
            </a:gs>
            <a:gs pos="50000">
              <a:schemeClr val="accent3">
                <a:lumMod val="137000"/>
                <a:satMod val="103000"/>
              </a:schemeClr>
            </a:gs>
            <a:gs pos="100000">
              <a:schemeClr val="accent3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role</a:t>
          </a:r>
        </a:p>
      </dsp:txBody>
      <dsp:txXfrm>
        <a:off x="9029434" y="2423253"/>
        <a:ext cx="1005734" cy="487694"/>
      </dsp:txXfrm>
    </dsp:sp>
    <dsp:sp modelId="{F6BF1E04-7148-4999-A3A3-E94BCEED2571}">
      <dsp:nvSpPr>
        <dsp:cNvPr id="0" name=""/>
        <dsp:cNvSpPr/>
      </dsp:nvSpPr>
      <dsp:spPr>
        <a:xfrm rot="3140035">
          <a:off x="6146106" y="1949270"/>
          <a:ext cx="173220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732208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6968905" y="1915898"/>
        <a:ext cx="86610" cy="86610"/>
      </dsp:txXfrm>
    </dsp:sp>
    <dsp:sp modelId="{516F5B99-D306-4888-B962-A8839F7DABB0}">
      <dsp:nvSpPr>
        <dsp:cNvPr id="0" name=""/>
        <dsp:cNvSpPr/>
      </dsp:nvSpPr>
      <dsp:spPr>
        <a:xfrm>
          <a:off x="7541451" y="2385778"/>
          <a:ext cx="1036080" cy="51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Ips</a:t>
          </a:r>
          <a:endParaRPr lang="ru-RU" sz="1400" kern="1200" dirty="0"/>
        </a:p>
      </dsp:txBody>
      <dsp:txXfrm>
        <a:off x="7556624" y="2400951"/>
        <a:ext cx="1005734" cy="487694"/>
      </dsp:txXfrm>
    </dsp:sp>
    <dsp:sp modelId="{E54EB2BC-24CB-4721-8B67-8072AB174B7E}">
      <dsp:nvSpPr>
        <dsp:cNvPr id="0" name=""/>
        <dsp:cNvSpPr/>
      </dsp:nvSpPr>
      <dsp:spPr>
        <a:xfrm rot="3702821">
          <a:off x="5895382" y="2247143"/>
          <a:ext cx="223365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233656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6956369" y="2201235"/>
        <a:ext cx="111682" cy="111682"/>
      </dsp:txXfrm>
    </dsp:sp>
    <dsp:sp modelId="{C6A1B96B-562B-40D0-B9BE-909C4CE88C5F}">
      <dsp:nvSpPr>
        <dsp:cNvPr id="0" name=""/>
        <dsp:cNvSpPr/>
      </dsp:nvSpPr>
      <dsp:spPr>
        <a:xfrm>
          <a:off x="7541451" y="2981524"/>
          <a:ext cx="1036080" cy="51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Verbs</a:t>
          </a:r>
          <a:endParaRPr lang="ru-RU" sz="1400" kern="1200" dirty="0"/>
        </a:p>
      </dsp:txBody>
      <dsp:txXfrm>
        <a:off x="7556624" y="2996697"/>
        <a:ext cx="1005734" cy="487694"/>
      </dsp:txXfrm>
    </dsp:sp>
    <dsp:sp modelId="{AFAA0BF3-6875-44AF-A035-14C433053D18}">
      <dsp:nvSpPr>
        <dsp:cNvPr id="0" name=""/>
        <dsp:cNvSpPr/>
      </dsp:nvSpPr>
      <dsp:spPr>
        <a:xfrm rot="4053456">
          <a:off x="5625873" y="2545016"/>
          <a:ext cx="277267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2772675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6942894" y="2485632"/>
        <a:ext cx="138633" cy="138633"/>
      </dsp:txXfrm>
    </dsp:sp>
    <dsp:sp modelId="{7C33FB83-ADC7-456F-8BA1-E946E1FB4770}">
      <dsp:nvSpPr>
        <dsp:cNvPr id="0" name=""/>
        <dsp:cNvSpPr/>
      </dsp:nvSpPr>
      <dsp:spPr>
        <a:xfrm>
          <a:off x="7541451" y="3577271"/>
          <a:ext cx="1036080" cy="51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match Callback</a:t>
          </a:r>
          <a:endParaRPr lang="ru-RU" sz="1400" kern="1200" dirty="0"/>
        </a:p>
      </dsp:txBody>
      <dsp:txXfrm>
        <a:off x="7556624" y="3592444"/>
        <a:ext cx="1005734" cy="487694"/>
      </dsp:txXfrm>
    </dsp:sp>
    <dsp:sp modelId="{59549E61-50DC-45F9-A74B-455DB5B7AED4}">
      <dsp:nvSpPr>
        <dsp:cNvPr id="0" name=""/>
        <dsp:cNvSpPr/>
      </dsp:nvSpPr>
      <dsp:spPr>
        <a:xfrm rot="4288351">
          <a:off x="5346673" y="2842890"/>
          <a:ext cx="333107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331075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6928934" y="2769546"/>
        <a:ext cx="166553" cy="166553"/>
      </dsp:txXfrm>
    </dsp:sp>
    <dsp:sp modelId="{8F7C618F-14CF-49C1-9DF7-197100312BF3}">
      <dsp:nvSpPr>
        <dsp:cNvPr id="0" name=""/>
        <dsp:cNvSpPr/>
      </dsp:nvSpPr>
      <dsp:spPr>
        <a:xfrm>
          <a:off x="7541451" y="4173017"/>
          <a:ext cx="1036080" cy="518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deny Callback</a:t>
          </a:r>
          <a:endParaRPr lang="ru-RU" sz="1400" kern="1200" dirty="0"/>
        </a:p>
      </dsp:txBody>
      <dsp:txXfrm>
        <a:off x="7556624" y="4188190"/>
        <a:ext cx="1005734" cy="487694"/>
      </dsp:txXfrm>
    </dsp:sp>
    <dsp:sp modelId="{55E58FCA-7682-45F9-9166-AD4A0CDE4D48}">
      <dsp:nvSpPr>
        <dsp:cNvPr id="0" name=""/>
        <dsp:cNvSpPr/>
      </dsp:nvSpPr>
      <dsp:spPr>
        <a:xfrm rot="18925668">
          <a:off x="1551589" y="2215114"/>
          <a:ext cx="56649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66490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20672" y="2210885"/>
        <a:ext cx="28324" cy="28324"/>
      </dsp:txXfrm>
    </dsp:sp>
    <dsp:sp modelId="{0969414A-DEF4-4435-B3C7-CB289716AA6C}">
      <dsp:nvSpPr>
        <dsp:cNvPr id="0" name=""/>
        <dsp:cNvSpPr/>
      </dsp:nvSpPr>
      <dsp:spPr>
        <a:xfrm>
          <a:off x="2036609" y="1725901"/>
          <a:ext cx="2254926" cy="600724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deny Callback</a:t>
          </a:r>
          <a:endParaRPr lang="ru-RU" sz="2800" kern="1200" dirty="0"/>
        </a:p>
      </dsp:txBody>
      <dsp:txXfrm>
        <a:off x="2054204" y="1743496"/>
        <a:ext cx="2219736" cy="565534"/>
      </dsp:txXfrm>
    </dsp:sp>
    <dsp:sp modelId="{4E85958A-5481-4D22-99D5-0947C9CFC7FA}">
      <dsp:nvSpPr>
        <dsp:cNvPr id="0" name=""/>
        <dsp:cNvSpPr/>
      </dsp:nvSpPr>
      <dsp:spPr>
        <a:xfrm rot="2226709">
          <a:off x="1582006" y="2565988"/>
          <a:ext cx="50413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04133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21469" y="2563318"/>
        <a:ext cx="25206" cy="25206"/>
      </dsp:txXfrm>
    </dsp:sp>
    <dsp:sp modelId="{99DB9DD5-E917-4C3B-A1DA-C88F28344E57}">
      <dsp:nvSpPr>
        <dsp:cNvPr id="0" name=""/>
        <dsp:cNvSpPr/>
      </dsp:nvSpPr>
      <dsp:spPr>
        <a:xfrm>
          <a:off x="2035086" y="2458094"/>
          <a:ext cx="2298047" cy="539834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Only</a:t>
          </a:r>
          <a:endParaRPr lang="ru-RU" sz="2800" kern="1200" dirty="0"/>
        </a:p>
      </dsp:txBody>
      <dsp:txXfrm>
        <a:off x="2050897" y="2473905"/>
        <a:ext cx="2266425" cy="508212"/>
      </dsp:txXfrm>
    </dsp:sp>
    <dsp:sp modelId="{6CEB816B-BAAA-47F3-B5EB-AC45E88312D8}">
      <dsp:nvSpPr>
        <dsp:cNvPr id="0" name=""/>
        <dsp:cNvSpPr/>
      </dsp:nvSpPr>
      <dsp:spPr>
        <a:xfrm rot="4091901">
          <a:off x="1284987" y="2928015"/>
          <a:ext cx="110744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107444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811023" y="2910262"/>
        <a:ext cx="55372" cy="55372"/>
      </dsp:txXfrm>
    </dsp:sp>
    <dsp:sp modelId="{0193EC78-C8AC-4DA9-AF2E-C561295FBB9F}">
      <dsp:nvSpPr>
        <dsp:cNvPr id="0" name=""/>
        <dsp:cNvSpPr/>
      </dsp:nvSpPr>
      <dsp:spPr>
        <a:xfrm>
          <a:off x="2044359" y="3197550"/>
          <a:ext cx="2260852" cy="509031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Except</a:t>
          </a:r>
          <a:endParaRPr lang="ru-RU" sz="2800" kern="1200" dirty="0"/>
        </a:p>
      </dsp:txBody>
      <dsp:txXfrm>
        <a:off x="2059268" y="3212459"/>
        <a:ext cx="2231034" cy="479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5DD0E-4F64-455C-8625-110B793884E0}">
      <dsp:nvSpPr>
        <dsp:cNvPr id="0" name=""/>
        <dsp:cNvSpPr/>
      </dsp:nvSpPr>
      <dsp:spPr>
        <a:xfrm>
          <a:off x="0" y="0"/>
          <a:ext cx="2053828" cy="4351337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Role</a:t>
          </a:r>
          <a:endParaRPr lang="ru-RU" sz="2200" kern="1200" dirty="0">
            <a:solidFill>
              <a:schemeClr val="tx1"/>
            </a:solidFill>
          </a:endParaRPr>
        </a:p>
      </dsp:txBody>
      <dsp:txXfrm>
        <a:off x="0" y="1740534"/>
        <a:ext cx="2053828" cy="1740534"/>
      </dsp:txXfrm>
    </dsp:sp>
    <dsp:sp modelId="{827D533A-0BC5-43A9-9425-C1B903FD2878}">
      <dsp:nvSpPr>
        <dsp:cNvPr id="0" name=""/>
        <dsp:cNvSpPr/>
      </dsp:nvSpPr>
      <dsp:spPr>
        <a:xfrm>
          <a:off x="302416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EDFCCB-CAE9-423B-B47C-6044F93389CE}">
      <dsp:nvSpPr>
        <dsp:cNvPr id="0" name=""/>
        <dsp:cNvSpPr/>
      </dsp:nvSpPr>
      <dsp:spPr>
        <a:xfrm>
          <a:off x="2115442" y="0"/>
          <a:ext cx="2053828" cy="4351337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Permission</a:t>
          </a:r>
          <a:endParaRPr lang="ru-RU" sz="2200" kern="1200" dirty="0">
            <a:solidFill>
              <a:schemeClr val="tx1"/>
            </a:solidFill>
          </a:endParaRPr>
        </a:p>
      </dsp:txBody>
      <dsp:txXfrm>
        <a:off x="2115442" y="1740534"/>
        <a:ext cx="2053828" cy="1740534"/>
      </dsp:txXfrm>
    </dsp:sp>
    <dsp:sp modelId="{AA5CF8D4-B61F-4D8A-9CB3-0E7ABBC1380A}">
      <dsp:nvSpPr>
        <dsp:cNvPr id="0" name=""/>
        <dsp:cNvSpPr/>
      </dsp:nvSpPr>
      <dsp:spPr>
        <a:xfrm>
          <a:off x="2417859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6F1D1D-8012-4427-B0D4-892903C7F897}">
      <dsp:nvSpPr>
        <dsp:cNvPr id="0" name=""/>
        <dsp:cNvSpPr/>
      </dsp:nvSpPr>
      <dsp:spPr>
        <a:xfrm>
          <a:off x="4230885" y="0"/>
          <a:ext cx="2053828" cy="4351337"/>
        </a:xfrm>
        <a:prstGeom prst="roundRect">
          <a:avLst>
            <a:gd name="adj" fmla="val 10000"/>
          </a:avLst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Rule</a:t>
          </a:r>
          <a:endParaRPr lang="ru-RU" sz="2200" kern="1200" dirty="0">
            <a:solidFill>
              <a:schemeClr val="tx1"/>
            </a:solidFill>
          </a:endParaRPr>
        </a:p>
      </dsp:txBody>
      <dsp:txXfrm>
        <a:off x="4230885" y="1740534"/>
        <a:ext cx="2053828" cy="1740534"/>
      </dsp:txXfrm>
    </dsp:sp>
    <dsp:sp modelId="{78B71061-81AE-4328-85AA-E9774BB038D0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85AC4C-8D14-47ED-856A-7381A119394D}">
      <dsp:nvSpPr>
        <dsp:cNvPr id="0" name=""/>
        <dsp:cNvSpPr/>
      </dsp:nvSpPr>
      <dsp:spPr>
        <a:xfrm>
          <a:off x="6346328" y="0"/>
          <a:ext cx="2053828" cy="4351337"/>
        </a:xfrm>
        <a:prstGeom prst="roundRect">
          <a:avLst>
            <a:gd name="adj" fmla="val 1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Assignment</a:t>
          </a:r>
          <a:endParaRPr lang="ru-RU" sz="2200" kern="1200" dirty="0">
            <a:solidFill>
              <a:schemeClr val="tx1"/>
            </a:solidFill>
          </a:endParaRPr>
        </a:p>
      </dsp:txBody>
      <dsp:txXfrm>
        <a:off x="6346328" y="1740534"/>
        <a:ext cx="2053828" cy="1740534"/>
      </dsp:txXfrm>
    </dsp:sp>
    <dsp:sp modelId="{C0CD5C82-284D-48B7-8E76-18B1C577C3E7}">
      <dsp:nvSpPr>
        <dsp:cNvPr id="0" name=""/>
        <dsp:cNvSpPr/>
      </dsp:nvSpPr>
      <dsp:spPr>
        <a:xfrm>
          <a:off x="6648745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7C7E3F-253B-430E-B2E0-F3BE2A9BB87D}">
      <dsp:nvSpPr>
        <dsp:cNvPr id="0" name=""/>
        <dsp:cNvSpPr/>
      </dsp:nvSpPr>
      <dsp:spPr>
        <a:xfrm>
          <a:off x="8461771" y="0"/>
          <a:ext cx="2053828" cy="4351337"/>
        </a:xfrm>
        <a:prstGeom prst="roundRect">
          <a:avLst>
            <a:gd name="adj" fmla="val 10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</a:rPr>
            <a:t>Наследование</a:t>
          </a:r>
          <a:endParaRPr lang="ru-RU" sz="2200" kern="1200" dirty="0">
            <a:solidFill>
              <a:schemeClr val="tx1"/>
            </a:solidFill>
          </a:endParaRPr>
        </a:p>
      </dsp:txBody>
      <dsp:txXfrm>
        <a:off x="8461771" y="1740534"/>
        <a:ext cx="2053828" cy="1740534"/>
      </dsp:txXfrm>
    </dsp:sp>
    <dsp:sp modelId="{2FF7A13D-2188-48EA-8FC7-EDA80E82EFB3}">
      <dsp:nvSpPr>
        <dsp:cNvPr id="0" name=""/>
        <dsp:cNvSpPr/>
      </dsp:nvSpPr>
      <dsp:spPr>
        <a:xfrm>
          <a:off x="8764188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92CE95-8017-49A0-B679-41EDDBA89A8A}">
      <dsp:nvSpPr>
        <dsp:cNvPr id="0" name=""/>
        <dsp:cNvSpPr/>
      </dsp:nvSpPr>
      <dsp:spPr>
        <a:xfrm>
          <a:off x="420623" y="3235745"/>
          <a:ext cx="9674352" cy="6527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AB93C-9A65-4AEB-AA74-B6F0912B1D10}">
      <dsp:nvSpPr>
        <dsp:cNvPr id="0" name=""/>
        <dsp:cNvSpPr/>
      </dsp:nvSpPr>
      <dsp:spPr>
        <a:xfrm>
          <a:off x="0" y="1491789"/>
          <a:ext cx="11476463" cy="1989052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0EF6A-68B0-4087-B5C5-5E6504EF5BDE}">
      <dsp:nvSpPr>
        <dsp:cNvPr id="0" name=""/>
        <dsp:cNvSpPr/>
      </dsp:nvSpPr>
      <dsp:spPr>
        <a:xfrm>
          <a:off x="4539" y="0"/>
          <a:ext cx="1984565" cy="1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Определяем роли и разрешения</a:t>
          </a:r>
          <a:endParaRPr lang="ru-RU" sz="2000" kern="1200" dirty="0"/>
        </a:p>
      </dsp:txBody>
      <dsp:txXfrm>
        <a:off x="4539" y="0"/>
        <a:ext cx="1984565" cy="1989052"/>
      </dsp:txXfrm>
    </dsp:sp>
    <dsp:sp modelId="{4273764F-233D-48F1-8FEB-80FCA18AFCA1}">
      <dsp:nvSpPr>
        <dsp:cNvPr id="0" name=""/>
        <dsp:cNvSpPr/>
      </dsp:nvSpPr>
      <dsp:spPr>
        <a:xfrm>
          <a:off x="748190" y="2237683"/>
          <a:ext cx="497263" cy="49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B28B9-07D2-4A2B-B0CA-87A43F4FA3B0}">
      <dsp:nvSpPr>
        <dsp:cNvPr id="0" name=""/>
        <dsp:cNvSpPr/>
      </dsp:nvSpPr>
      <dsp:spPr>
        <a:xfrm>
          <a:off x="2088332" y="2983578"/>
          <a:ext cx="1984565" cy="1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Установка отношений между ролями</a:t>
          </a:r>
          <a:endParaRPr lang="ru-RU" sz="2000" kern="1200" dirty="0"/>
        </a:p>
      </dsp:txBody>
      <dsp:txXfrm>
        <a:off x="2088332" y="2983578"/>
        <a:ext cx="1984565" cy="1989052"/>
      </dsp:txXfrm>
    </dsp:sp>
    <dsp:sp modelId="{A294D6B8-9FC1-4ED0-A08C-79698B14D5D7}">
      <dsp:nvSpPr>
        <dsp:cNvPr id="0" name=""/>
        <dsp:cNvSpPr/>
      </dsp:nvSpPr>
      <dsp:spPr>
        <a:xfrm>
          <a:off x="2831983" y="2237683"/>
          <a:ext cx="497263" cy="497263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F89E7-77BE-4C34-887D-B71658491A8F}">
      <dsp:nvSpPr>
        <dsp:cNvPr id="0" name=""/>
        <dsp:cNvSpPr/>
      </dsp:nvSpPr>
      <dsp:spPr>
        <a:xfrm>
          <a:off x="4172125" y="0"/>
          <a:ext cx="1984565" cy="1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Определение правил</a:t>
          </a:r>
        </a:p>
      </dsp:txBody>
      <dsp:txXfrm>
        <a:off x="4172125" y="0"/>
        <a:ext cx="1984565" cy="1989052"/>
      </dsp:txXfrm>
    </dsp:sp>
    <dsp:sp modelId="{94B66F1D-0F11-430A-A053-63DA3F316664}">
      <dsp:nvSpPr>
        <dsp:cNvPr id="0" name=""/>
        <dsp:cNvSpPr/>
      </dsp:nvSpPr>
      <dsp:spPr>
        <a:xfrm>
          <a:off x="4915776" y="2237683"/>
          <a:ext cx="497263" cy="497263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51CDD-9EFE-41ED-9023-55599FA282E6}">
      <dsp:nvSpPr>
        <dsp:cNvPr id="0" name=""/>
        <dsp:cNvSpPr/>
      </dsp:nvSpPr>
      <dsp:spPr>
        <a:xfrm>
          <a:off x="6255919" y="2983578"/>
          <a:ext cx="1984565" cy="1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Связывание правил с ролями и разрешениями</a:t>
          </a:r>
          <a:endParaRPr lang="ru-RU" sz="2000" kern="1200" dirty="0"/>
        </a:p>
      </dsp:txBody>
      <dsp:txXfrm>
        <a:off x="6255919" y="2983578"/>
        <a:ext cx="1984565" cy="1989052"/>
      </dsp:txXfrm>
    </dsp:sp>
    <dsp:sp modelId="{7787762C-5E5B-4A4C-8D69-68F59E9673FF}">
      <dsp:nvSpPr>
        <dsp:cNvPr id="0" name=""/>
        <dsp:cNvSpPr/>
      </dsp:nvSpPr>
      <dsp:spPr>
        <a:xfrm>
          <a:off x="6999570" y="2237683"/>
          <a:ext cx="497263" cy="497263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28BA-C6B9-42F9-9A34-59E750260593}">
      <dsp:nvSpPr>
        <dsp:cNvPr id="0" name=""/>
        <dsp:cNvSpPr/>
      </dsp:nvSpPr>
      <dsp:spPr>
        <a:xfrm>
          <a:off x="8339712" y="0"/>
          <a:ext cx="1984565" cy="1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Назначение ролей пользователям</a:t>
          </a:r>
          <a:endParaRPr lang="ru-RU" sz="2000" kern="1200" dirty="0"/>
        </a:p>
      </dsp:txBody>
      <dsp:txXfrm>
        <a:off x="8339712" y="0"/>
        <a:ext cx="1984565" cy="1989052"/>
      </dsp:txXfrm>
    </dsp:sp>
    <dsp:sp modelId="{7A3BD05C-9F6D-484E-BA7C-B36F337AA40D}">
      <dsp:nvSpPr>
        <dsp:cNvPr id="0" name=""/>
        <dsp:cNvSpPr/>
      </dsp:nvSpPr>
      <dsp:spPr>
        <a:xfrm>
          <a:off x="9083363" y="2237683"/>
          <a:ext cx="497263" cy="497263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E93AF-0C59-47D7-AF11-22471F7980BB}">
      <dsp:nvSpPr>
        <dsp:cNvPr id="0" name=""/>
        <dsp:cNvSpPr/>
      </dsp:nvSpPr>
      <dsp:spPr>
        <a:xfrm rot="1735510">
          <a:off x="3928610" y="2893138"/>
          <a:ext cx="863126" cy="47109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863126" y="235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48174-40E0-45D2-A055-2A27B011BA22}">
      <dsp:nvSpPr>
        <dsp:cNvPr id="0" name=""/>
        <dsp:cNvSpPr/>
      </dsp:nvSpPr>
      <dsp:spPr>
        <a:xfrm rot="19815767">
          <a:off x="3930644" y="1406739"/>
          <a:ext cx="786735" cy="47109"/>
        </a:xfrm>
        <a:custGeom>
          <a:avLst/>
          <a:gdLst/>
          <a:ahLst/>
          <a:cxnLst/>
          <a:rect l="0" t="0" r="0" b="0"/>
          <a:pathLst>
            <a:path>
              <a:moveTo>
                <a:pt x="0" y="23554"/>
              </a:moveTo>
              <a:lnTo>
                <a:pt x="786735" y="235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D964F-1108-4E0A-BB1E-9BE07A6FA5C3}">
      <dsp:nvSpPr>
        <dsp:cNvPr id="0" name=""/>
        <dsp:cNvSpPr/>
      </dsp:nvSpPr>
      <dsp:spPr>
        <a:xfrm>
          <a:off x="1330908" y="844215"/>
          <a:ext cx="2752129" cy="27521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E71CC-3102-4979-B841-ED380A65FAD0}">
      <dsp:nvSpPr>
        <dsp:cNvPr id="0" name=""/>
        <dsp:cNvSpPr/>
      </dsp:nvSpPr>
      <dsp:spPr>
        <a:xfrm>
          <a:off x="4556848" y="0"/>
          <a:ext cx="1651277" cy="1651277"/>
        </a:xfrm>
        <a:prstGeom prst="ellipse">
          <a:avLst/>
        </a:prstGeom>
        <a:gradFill rotWithShape="1">
          <a:gsLst>
            <a:gs pos="0">
              <a:schemeClr val="accent2">
                <a:lumMod val="157000"/>
                <a:satMod val="101000"/>
              </a:schemeClr>
            </a:gs>
            <a:gs pos="50000">
              <a:schemeClr val="accent2">
                <a:lumMod val="137000"/>
                <a:satMod val="103000"/>
              </a:schemeClr>
            </a:gs>
            <a:gs pos="100000">
              <a:schemeClr val="accent2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PHP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Manager</a:t>
          </a:r>
          <a:endParaRPr lang="ru-RU" sz="2400" kern="1200" dirty="0"/>
        </a:p>
      </dsp:txBody>
      <dsp:txXfrm>
        <a:off x="4798672" y="241824"/>
        <a:ext cx="1167629" cy="1167629"/>
      </dsp:txXfrm>
    </dsp:sp>
    <dsp:sp modelId="{8A3800D4-DF90-4751-BE33-82B266BDC460}">
      <dsp:nvSpPr>
        <dsp:cNvPr id="0" name=""/>
        <dsp:cNvSpPr/>
      </dsp:nvSpPr>
      <dsp:spPr>
        <a:xfrm>
          <a:off x="6373253" y="0"/>
          <a:ext cx="2476916" cy="165127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itemFile</a:t>
          </a:r>
          <a:endParaRPr lang="ru-R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assignmentFile</a:t>
          </a:r>
          <a:r>
            <a:rPr lang="ru-RU" sz="2600" kern="1200" dirty="0" smtClean="0"/>
            <a:t> </a:t>
          </a:r>
          <a:endParaRPr lang="ru-R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ruleFile</a:t>
          </a:r>
          <a:endParaRPr lang="ru-RU" sz="2600" kern="1200" dirty="0"/>
        </a:p>
      </dsp:txBody>
      <dsp:txXfrm>
        <a:off x="6373253" y="0"/>
        <a:ext cx="2476916" cy="1651277"/>
      </dsp:txXfrm>
    </dsp:sp>
    <dsp:sp modelId="{BA24D9BA-9512-4A10-B2CB-8FD64BB2F69B}">
      <dsp:nvSpPr>
        <dsp:cNvPr id="0" name=""/>
        <dsp:cNvSpPr/>
      </dsp:nvSpPr>
      <dsp:spPr>
        <a:xfrm>
          <a:off x="4634904" y="2699121"/>
          <a:ext cx="1651277" cy="1651277"/>
        </a:xfrm>
        <a:prstGeom prst="ellipse">
          <a:avLst/>
        </a:prstGeom>
        <a:gradFill rotWithShape="1">
          <a:gsLst>
            <a:gs pos="0">
              <a:schemeClr val="accent6">
                <a:lumMod val="157000"/>
                <a:satMod val="101000"/>
              </a:schemeClr>
            </a:gs>
            <a:gs pos="50000">
              <a:schemeClr val="accent6">
                <a:lumMod val="137000"/>
                <a:satMod val="103000"/>
              </a:schemeClr>
            </a:gs>
            <a:gs pos="100000">
              <a:schemeClr val="accent6"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Db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Manager</a:t>
          </a:r>
          <a:endParaRPr lang="ru-RU" sz="2400" kern="1200" dirty="0"/>
        </a:p>
      </dsp:txBody>
      <dsp:txXfrm>
        <a:off x="4876728" y="2940945"/>
        <a:ext cx="1167629" cy="1167629"/>
      </dsp:txXfrm>
    </dsp:sp>
    <dsp:sp modelId="{67F4C3D0-40EF-4B7E-A880-17F7CCBD888B}">
      <dsp:nvSpPr>
        <dsp:cNvPr id="0" name=""/>
        <dsp:cNvSpPr/>
      </dsp:nvSpPr>
      <dsp:spPr>
        <a:xfrm>
          <a:off x="6451309" y="2699121"/>
          <a:ext cx="2476916" cy="165127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itemTable</a:t>
          </a:r>
          <a:endParaRPr lang="ru-R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itemChildTable</a:t>
          </a:r>
          <a:endParaRPr lang="ru-R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assigmentTable</a:t>
          </a:r>
          <a:endParaRPr lang="ru-RU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ruleTable</a:t>
          </a:r>
          <a:endParaRPr lang="ru-RU" sz="2600" kern="1200" dirty="0"/>
        </a:p>
      </dsp:txBody>
      <dsp:txXfrm>
        <a:off x="6451309" y="2699121"/>
        <a:ext cx="2476916" cy="1651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1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8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87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18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7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5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131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169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1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93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86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784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9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3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1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0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95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2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CDBA-E4D2-46FB-BAC3-1BE3884F1D25}" type="datetimeFigureOut">
              <a:rPr lang="ru-RU" smtClean="0"/>
              <a:t>02.05.2017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43AD-0C1B-4AA4-916A-8589476F4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RBAC </a:t>
            </a:r>
            <a:r>
              <a:rPr lang="ru-RU" sz="9600" dirty="0" smtClean="0"/>
              <a:t>в </a:t>
            </a:r>
            <a:r>
              <a:rPr lang="en-US" sz="9600" dirty="0" smtClean="0"/>
              <a:t>Yii2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0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0449" y="-245327"/>
            <a:ext cx="10515600" cy="1325562"/>
          </a:xfrm>
        </p:spPr>
        <p:txBody>
          <a:bodyPr/>
          <a:lstStyle/>
          <a:p>
            <a:r>
              <a:rPr lang="ru-RU" dirty="0" smtClean="0"/>
              <a:t>Попробуем что-нибудь приготовить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  <p:pic>
        <p:nvPicPr>
          <p:cNvPr id="7171" name="Picture 3" descr="rbac-hierarchy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8" y="1080235"/>
            <a:ext cx="4893351" cy="496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5687" y="886248"/>
            <a:ext cx="6434254" cy="58169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140" y="0"/>
            <a:ext cx="1051560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Проверим разрешения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  <p:pic>
        <p:nvPicPr>
          <p:cNvPr id="10244" name="Picture 4" descr="Проверка доступ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24" y="1225201"/>
            <a:ext cx="5030611" cy="510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правил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00911" y="2340118"/>
            <a:ext cx="1055288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isAuthor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?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createdBy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доступа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35390" y="2199813"/>
            <a:ext cx="5607206" cy="33608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behaviors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[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[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2199813"/>
            <a:ext cx="5172307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72720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???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7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5690"/>
            <a:ext cx="9144000" cy="1862252"/>
          </a:xfrm>
        </p:spPr>
        <p:txBody>
          <a:bodyPr>
            <a:normAutofit fontScale="90000"/>
          </a:bodyPr>
          <a:lstStyle/>
          <a:p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  <p:pic>
        <p:nvPicPr>
          <p:cNvPr id="2050" name="Picture 2" descr="Картинки по запросу Спасибо за вним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486723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История развития управления доступом</a:t>
            </a:r>
            <a:endParaRPr lang="ru-RU" b="1" dirty="0"/>
          </a:p>
        </p:txBody>
      </p:sp>
      <p:pic>
        <p:nvPicPr>
          <p:cNvPr id="1026" name="Picture 2" descr="https://image.slidesharecdn.com/generalizedattributecentricaccesscontrol-150203231011-conversion-gate02/95/generalized-attribute-centric-access-control-7-638.jpg?cb=14230267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006" y="1962617"/>
            <a:ext cx="6197987" cy="374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Контроль доступа в </a:t>
            </a:r>
            <a:r>
              <a:rPr lang="en-US" b="1" dirty="0" smtClean="0"/>
              <a:t>Yii2</a:t>
            </a:r>
            <a:endParaRPr lang="ru-RU" b="1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382522206"/>
              </p:ext>
            </p:extLst>
          </p:nvPr>
        </p:nvGraphicFramePr>
        <p:xfrm>
          <a:off x="3175309" y="1996069"/>
          <a:ext cx="6626613" cy="402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4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Access control filter 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795717"/>
              </p:ext>
            </p:extLst>
          </p:nvPr>
        </p:nvGraphicFramePr>
        <p:xfrm>
          <a:off x="838200" y="1483112"/>
          <a:ext cx="10515600" cy="469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5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Role Based </a:t>
            </a:r>
            <a:r>
              <a:rPr lang="en-US" b="1" dirty="0" smtClean="0"/>
              <a:t>Access Control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основные понятия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697163"/>
              </p:ext>
            </p:extLst>
          </p:nvPr>
        </p:nvGraphicFramePr>
        <p:xfrm>
          <a:off x="838200" y="1820863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3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6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Алгоритм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200531"/>
              </p:ext>
            </p:extLst>
          </p:nvPr>
        </p:nvGraphicFramePr>
        <p:xfrm>
          <a:off x="357768" y="1371600"/>
          <a:ext cx="11476463" cy="4972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8226"/>
            <a:ext cx="10515600" cy="1325562"/>
          </a:xfrm>
        </p:spPr>
        <p:txBody>
          <a:bodyPr/>
          <a:lstStyle/>
          <a:p>
            <a:pPr algn="ctr"/>
            <a:r>
              <a:rPr lang="ru-RU" b="1" dirty="0" smtClean="0"/>
              <a:t>Поддержка </a:t>
            </a:r>
            <a:r>
              <a:rPr lang="en-US" b="1" dirty="0" smtClean="0"/>
              <a:t>RBAC </a:t>
            </a:r>
            <a:r>
              <a:rPr lang="ru-RU" b="1" dirty="0" smtClean="0"/>
              <a:t>в </a:t>
            </a:r>
            <a:r>
              <a:rPr lang="en-US" b="1" dirty="0" smtClean="0"/>
              <a:t>Yii2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2200" y="1428286"/>
            <a:ext cx="1884556" cy="713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2200" y="2554391"/>
            <a:ext cx="1884556" cy="714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BaseManager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81228" y="2554390"/>
            <a:ext cx="1884556" cy="714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ManagerInterface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22702" y="5429676"/>
            <a:ext cx="1984918" cy="8140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DbManager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06533" y="5429676"/>
            <a:ext cx="1984918" cy="8140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PhpManager</a:t>
            </a:r>
            <a:endParaRPr lang="ru-RU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798312" y="3397404"/>
            <a:ext cx="292162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createRole(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798312" y="3696181"/>
            <a:ext cx="3245005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8312" y="4017931"/>
            <a:ext cx="239751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getRoles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798312" y="4332470"/>
            <a:ext cx="2297151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096000" y="3449960"/>
            <a:ext cx="221909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defaultRoles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7715" y="2588353"/>
            <a:ext cx="1534074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Компонент</a:t>
            </a:r>
            <a:endParaRPr lang="en-US" dirty="0" smtClean="0"/>
          </a:p>
          <a:p>
            <a:r>
              <a:rPr lang="en-US" dirty="0" err="1" smtClean="0"/>
              <a:t>AuthManager</a:t>
            </a:r>
            <a:endParaRPr lang="ru-RU" dirty="0"/>
          </a:p>
        </p:txBody>
      </p:sp>
      <p:cxnSp>
        <p:nvCxnSpPr>
          <p:cNvPr id="20" name="Соединительная линия уступом 19"/>
          <p:cNvCxnSpPr>
            <a:stCxn id="10" idx="0"/>
            <a:endCxn id="8" idx="2"/>
          </p:cNvCxnSpPr>
          <p:nvPr/>
        </p:nvCxnSpPr>
        <p:spPr>
          <a:xfrm rot="5400000" flipH="1" flipV="1">
            <a:off x="3964306" y="3519505"/>
            <a:ext cx="2161027" cy="16593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1" idx="0"/>
            <a:endCxn id="8" idx="2"/>
          </p:cNvCxnSpPr>
          <p:nvPr/>
        </p:nvCxnSpPr>
        <p:spPr>
          <a:xfrm rot="16200000" flipV="1">
            <a:off x="5706222" y="3436906"/>
            <a:ext cx="2161027" cy="18245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0"/>
            <a:endCxn id="7" idx="2"/>
          </p:cNvCxnSpPr>
          <p:nvPr/>
        </p:nvCxnSpPr>
        <p:spPr>
          <a:xfrm flipV="1">
            <a:off x="5874478" y="2141963"/>
            <a:ext cx="0" cy="41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1"/>
            <a:endCxn id="8" idx="3"/>
          </p:cNvCxnSpPr>
          <p:nvPr/>
        </p:nvCxnSpPr>
        <p:spPr>
          <a:xfrm flipH="1">
            <a:off x="6816756" y="2911519"/>
            <a:ext cx="1764472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8" idx="2"/>
            <a:endCxn id="10" idx="1"/>
          </p:cNvCxnSpPr>
          <p:nvPr/>
        </p:nvCxnSpPr>
        <p:spPr>
          <a:xfrm rot="16200000" flipH="1">
            <a:off x="1332721" y="3946715"/>
            <a:ext cx="2602012" cy="117795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18" idx="3"/>
            <a:endCxn id="11" idx="1"/>
          </p:cNvCxnSpPr>
          <p:nvPr/>
        </p:nvCxnSpPr>
        <p:spPr>
          <a:xfrm>
            <a:off x="2811789" y="2911519"/>
            <a:ext cx="3894744" cy="29251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Поддержка </a:t>
            </a:r>
            <a:r>
              <a:rPr lang="en-US" b="1" dirty="0" smtClean="0"/>
              <a:t>RBAC </a:t>
            </a:r>
            <a:r>
              <a:rPr lang="ru-RU" b="1" dirty="0" smtClean="0"/>
              <a:t>в </a:t>
            </a:r>
            <a:r>
              <a:rPr lang="en-US" b="1" dirty="0" smtClean="0"/>
              <a:t>Yii2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589852"/>
              </p:ext>
            </p:extLst>
          </p:nvPr>
        </p:nvGraphicFramePr>
        <p:xfrm>
          <a:off x="838200" y="1820863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стандартных </a:t>
            </a:r>
            <a:r>
              <a:rPr lang="en-US" dirty="0" smtClean="0"/>
              <a:t>RBAC </a:t>
            </a:r>
            <a:r>
              <a:rPr lang="ru-RU" dirty="0" smtClean="0"/>
              <a:t>менеджеров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29545"/>
              </p:ext>
            </p:extLst>
          </p:nvPr>
        </p:nvGraphicFramePr>
        <p:xfrm>
          <a:off x="838200" y="1854316"/>
          <a:ext cx="10515600" cy="43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820">
                  <a:extLst>
                    <a:ext uri="{9D8B030D-6E8A-4147-A177-3AD203B41FA5}">
                      <a16:colId xmlns:a16="http://schemas.microsoft.com/office/drawing/2014/main" val="1899884784"/>
                    </a:ext>
                  </a:extLst>
                </a:gridCol>
                <a:gridCol w="3746809">
                  <a:extLst>
                    <a:ext uri="{9D8B030D-6E8A-4147-A177-3AD203B41FA5}">
                      <a16:colId xmlns:a16="http://schemas.microsoft.com/office/drawing/2014/main" val="3604487802"/>
                    </a:ext>
                  </a:extLst>
                </a:gridCol>
                <a:gridCol w="3770971">
                  <a:extLst>
                    <a:ext uri="{9D8B030D-6E8A-4147-A177-3AD203B41FA5}">
                      <a16:colId xmlns:a16="http://schemas.microsoft.com/office/drawing/2014/main" val="3536432277"/>
                    </a:ext>
                  </a:extLst>
                </a:gridCol>
              </a:tblGrid>
              <a:tr h="62270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PHP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Db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0741"/>
                  </a:ext>
                </a:extLst>
              </a:tr>
              <a:tr h="88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getRolesByUsrer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и</a:t>
                      </a:r>
                    </a:p>
                    <a:p>
                      <a:pPr algn="ctr"/>
                      <a:r>
                        <a:rPr lang="en-US" dirty="0" smtClean="0"/>
                        <a:t>user-&gt;can(’role’)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40238"/>
                  </a:ext>
                </a:extLst>
              </a:tr>
              <a:tr h="3607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Привязка</a:t>
                      </a:r>
                      <a:r>
                        <a:rPr lang="ru-RU" baseline="0" dirty="0" smtClean="0"/>
                        <a:t> множества ролей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274203"/>
                  </a:ext>
                </a:extLst>
              </a:tr>
              <a:tr h="3607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Запросы к БД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отсутствуют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много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652"/>
                  </a:ext>
                </a:extLst>
              </a:tr>
              <a:tr h="3607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Одномоментная загрузка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894220"/>
                  </a:ext>
                </a:extLst>
              </a:tr>
              <a:tr h="62270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Огромный</a:t>
                      </a:r>
                      <a:r>
                        <a:rPr lang="ru-RU" baseline="0" dirty="0" smtClean="0"/>
                        <a:t> файл </a:t>
                      </a:r>
                      <a:r>
                        <a:rPr lang="en-US" baseline="0" dirty="0" smtClean="0"/>
                        <a:t>assignment </a:t>
                      </a:r>
                      <a:r>
                        <a:rPr lang="ru-RU" baseline="0" dirty="0" smtClean="0"/>
                        <a:t>для 1000 пользователей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40958"/>
                  </a:ext>
                </a:extLst>
              </a:tr>
              <a:tr h="4294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Динамическое</a:t>
                      </a:r>
                      <a:r>
                        <a:rPr lang="ru-RU" baseline="0" dirty="0" smtClean="0"/>
                        <a:t> изменение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18302"/>
                  </a:ext>
                </a:extLst>
              </a:tr>
              <a:tr h="622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Неограниченное хранение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8148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0" y="63338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5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Стандартная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1425</TotalTime>
  <Words>223</Words>
  <Application>Microsoft Office PowerPoint</Application>
  <PresentationFormat>Широкоэкранный</PresentationFormat>
  <Paragraphs>112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 2</vt:lpstr>
      <vt:lpstr>HDOfficeLightV0</vt:lpstr>
      <vt:lpstr>Blank</vt:lpstr>
      <vt:lpstr>RBAC в Yii2</vt:lpstr>
      <vt:lpstr>История развития управления доступом</vt:lpstr>
      <vt:lpstr>Контроль доступа в Yii2</vt:lpstr>
      <vt:lpstr>Access control filter </vt:lpstr>
      <vt:lpstr>Role Based Access Control основные понятия</vt:lpstr>
      <vt:lpstr>Алгоритм</vt:lpstr>
      <vt:lpstr>Поддержка RBAC в Yii2</vt:lpstr>
      <vt:lpstr>Поддержка RBAC в Yii2</vt:lpstr>
      <vt:lpstr>Сравнение стандартных RBAC менеджеров</vt:lpstr>
      <vt:lpstr>Попробуем что-нибудь приготовить</vt:lpstr>
      <vt:lpstr>Проверим разрешения</vt:lpstr>
      <vt:lpstr>Создание правил</vt:lpstr>
      <vt:lpstr>Проверка доступа</vt:lpstr>
      <vt:lpstr>???</vt:lpstr>
      <vt:lpstr>Спасибо за внимание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RBAC в Yii2</dc:title>
  <dc:creator>Antonov Oleg</dc:creator>
  <cp:lastModifiedBy>Antonov Oleg</cp:lastModifiedBy>
  <cp:revision>37</cp:revision>
  <dcterms:created xsi:type="dcterms:W3CDTF">2017-05-02T06:17:28Z</dcterms:created>
  <dcterms:modified xsi:type="dcterms:W3CDTF">2017-05-03T06:03:06Z</dcterms:modified>
</cp:coreProperties>
</file>