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59" r:id="rId5"/>
    <p:sldId id="258" r:id="rId6"/>
    <p:sldId id="261" r:id="rId7"/>
    <p:sldId id="266" r:id="rId8"/>
    <p:sldId id="263" r:id="rId9"/>
    <p:sldId id="262" r:id="rId10"/>
    <p:sldId id="265" r:id="rId11"/>
    <p:sldId id="268" r:id="rId12"/>
    <p:sldId id="269" r:id="rId13"/>
    <p:sldId id="270" r:id="rId14"/>
    <p:sldId id="272" r:id="rId15"/>
    <p:sldId id="271" r:id="rId16"/>
    <p:sldId id="297" r:id="rId17"/>
    <p:sldId id="298" r:id="rId18"/>
    <p:sldId id="299" r:id="rId19"/>
    <p:sldId id="267" r:id="rId20"/>
    <p:sldId id="264" r:id="rId21"/>
    <p:sldId id="275" r:id="rId22"/>
    <p:sldId id="273" r:id="rId23"/>
    <p:sldId id="274" r:id="rId24"/>
    <p:sldId id="276" r:id="rId25"/>
    <p:sldId id="278" r:id="rId26"/>
    <p:sldId id="279" r:id="rId27"/>
    <p:sldId id="277" r:id="rId28"/>
    <p:sldId id="280" r:id="rId29"/>
    <p:sldId id="282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4" r:id="rId38"/>
    <p:sldId id="295" r:id="rId39"/>
    <p:sldId id="296" r:id="rId40"/>
    <p:sldId id="283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0" autoAdjust="0"/>
    <p:restoredTop sz="94660"/>
  </p:normalViewPr>
  <p:slideViewPr>
    <p:cSldViewPr snapToGrid="0">
      <p:cViewPr>
        <p:scale>
          <a:sx n="75" d="100"/>
          <a:sy n="75" d="100"/>
        </p:scale>
        <p:origin x="108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04B96-E724-4FC7-8405-9640551101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028DA90-649A-4868-89B7-79074B3EB275}">
      <dgm:prSet/>
      <dgm:spPr/>
      <dgm:t>
        <a:bodyPr/>
        <a:lstStyle/>
        <a:p>
          <a:pPr rtl="0"/>
          <a:r>
            <a:rPr lang="ru-RU" dirty="0" smtClean="0"/>
            <a:t>Базовые (ОС)</a:t>
          </a:r>
          <a:endParaRPr lang="ru-RU" dirty="0"/>
        </a:p>
      </dgm:t>
    </dgm:pt>
    <dgm:pt modelId="{E00536F6-3A5E-473B-BE1E-1873FA963274}" type="parTrans" cxnId="{E1EE8E68-5AC4-43AE-B457-074E9693E815}">
      <dgm:prSet/>
      <dgm:spPr/>
      <dgm:t>
        <a:bodyPr/>
        <a:lstStyle/>
        <a:p>
          <a:endParaRPr lang="ru-RU"/>
        </a:p>
      </dgm:t>
    </dgm:pt>
    <dgm:pt modelId="{EAD43724-E1B8-4CB1-B3ED-2BEE78727232}" type="sibTrans" cxnId="{E1EE8E68-5AC4-43AE-B457-074E9693E815}">
      <dgm:prSet/>
      <dgm:spPr/>
      <dgm:t>
        <a:bodyPr/>
        <a:lstStyle/>
        <a:p>
          <a:endParaRPr lang="ru-RU"/>
        </a:p>
      </dgm:t>
    </dgm:pt>
    <dgm:pt modelId="{5B38FF27-1CF3-46AE-94F7-8D26FFFB575D}">
      <dgm:prSet/>
      <dgm:spPr/>
      <dgm:t>
        <a:bodyPr/>
        <a:lstStyle/>
        <a:p>
          <a:pPr rtl="0"/>
          <a:r>
            <a:rPr lang="ru-RU" dirty="0" smtClean="0"/>
            <a:t>Дочерние</a:t>
          </a:r>
          <a:endParaRPr lang="ru-RU" dirty="0"/>
        </a:p>
      </dgm:t>
    </dgm:pt>
    <dgm:pt modelId="{92FCBD56-10DC-4C59-974F-E446488E1E6D}" type="parTrans" cxnId="{6C99461A-C9A8-4A09-96E1-66312BD4A446}">
      <dgm:prSet/>
      <dgm:spPr/>
      <dgm:t>
        <a:bodyPr/>
        <a:lstStyle/>
        <a:p>
          <a:endParaRPr lang="ru-RU"/>
        </a:p>
      </dgm:t>
    </dgm:pt>
    <dgm:pt modelId="{6202F8C9-BCD7-4002-B74F-37DC6BD25C91}" type="sibTrans" cxnId="{6C99461A-C9A8-4A09-96E1-66312BD4A446}">
      <dgm:prSet/>
      <dgm:spPr/>
      <dgm:t>
        <a:bodyPr/>
        <a:lstStyle/>
        <a:p>
          <a:endParaRPr lang="ru-RU"/>
        </a:p>
      </dgm:t>
    </dgm:pt>
    <dgm:pt modelId="{3BB7FD5D-D6ED-4A56-826A-A25DE3726E89}" type="pres">
      <dgm:prSet presAssocID="{F7C04B96-E724-4FC7-8405-9640551101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FED567F-8CC6-44B4-902B-227787220F91}" type="pres">
      <dgm:prSet presAssocID="{1028DA90-649A-4868-89B7-79074B3EB27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DAFD42-CADF-428B-A5EF-3A62FCAF1675}" type="pres">
      <dgm:prSet presAssocID="{EAD43724-E1B8-4CB1-B3ED-2BEE78727232}" presName="sibTrans" presStyleLbl="sibTrans2D1" presStyleIdx="0" presStyleCnt="1"/>
      <dgm:spPr/>
      <dgm:t>
        <a:bodyPr/>
        <a:lstStyle/>
        <a:p>
          <a:endParaRPr lang="ru-RU"/>
        </a:p>
      </dgm:t>
    </dgm:pt>
    <dgm:pt modelId="{1F738930-7DA6-4EB5-8374-E0480D57C853}" type="pres">
      <dgm:prSet presAssocID="{EAD43724-E1B8-4CB1-B3ED-2BEE78727232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F2FD7F64-C39A-4BD1-A615-6387850076A1}" type="pres">
      <dgm:prSet presAssocID="{5B38FF27-1CF3-46AE-94F7-8D26FFFB575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C99461A-C9A8-4A09-96E1-66312BD4A446}" srcId="{F7C04B96-E724-4FC7-8405-964055110114}" destId="{5B38FF27-1CF3-46AE-94F7-8D26FFFB575D}" srcOrd="1" destOrd="0" parTransId="{92FCBD56-10DC-4C59-974F-E446488E1E6D}" sibTransId="{6202F8C9-BCD7-4002-B74F-37DC6BD25C91}"/>
    <dgm:cxn modelId="{37D2DA70-4C6B-4399-807D-8F101F80390A}" type="presOf" srcId="{5B38FF27-1CF3-46AE-94F7-8D26FFFB575D}" destId="{F2FD7F64-C39A-4BD1-A615-6387850076A1}" srcOrd="0" destOrd="0" presId="urn:microsoft.com/office/officeart/2005/8/layout/process1"/>
    <dgm:cxn modelId="{E1EE8E68-5AC4-43AE-B457-074E9693E815}" srcId="{F7C04B96-E724-4FC7-8405-964055110114}" destId="{1028DA90-649A-4868-89B7-79074B3EB275}" srcOrd="0" destOrd="0" parTransId="{E00536F6-3A5E-473B-BE1E-1873FA963274}" sibTransId="{EAD43724-E1B8-4CB1-B3ED-2BEE78727232}"/>
    <dgm:cxn modelId="{FAD874E9-3BEC-45F2-BFD1-FFC47E59E22B}" type="presOf" srcId="{EAD43724-E1B8-4CB1-B3ED-2BEE78727232}" destId="{1F738930-7DA6-4EB5-8374-E0480D57C853}" srcOrd="1" destOrd="0" presId="urn:microsoft.com/office/officeart/2005/8/layout/process1"/>
    <dgm:cxn modelId="{A891D2CF-27F2-4E55-8804-334D09AEF770}" type="presOf" srcId="{1028DA90-649A-4868-89B7-79074B3EB275}" destId="{1FED567F-8CC6-44B4-902B-227787220F91}" srcOrd="0" destOrd="0" presId="urn:microsoft.com/office/officeart/2005/8/layout/process1"/>
    <dgm:cxn modelId="{FC5791B0-3017-4BC6-90EC-CA847F499A06}" type="presOf" srcId="{EAD43724-E1B8-4CB1-B3ED-2BEE78727232}" destId="{A9DAFD42-CADF-428B-A5EF-3A62FCAF1675}" srcOrd="0" destOrd="0" presId="urn:microsoft.com/office/officeart/2005/8/layout/process1"/>
    <dgm:cxn modelId="{10FFA4B6-C1EA-4EB4-9936-3D88E570F7E6}" type="presOf" srcId="{F7C04B96-E724-4FC7-8405-964055110114}" destId="{3BB7FD5D-D6ED-4A56-826A-A25DE3726E89}" srcOrd="0" destOrd="0" presId="urn:microsoft.com/office/officeart/2005/8/layout/process1"/>
    <dgm:cxn modelId="{CDAA58A3-2B8B-4528-91CB-3FC60AEEAB37}" type="presParOf" srcId="{3BB7FD5D-D6ED-4A56-826A-A25DE3726E89}" destId="{1FED567F-8CC6-44B4-902B-227787220F91}" srcOrd="0" destOrd="0" presId="urn:microsoft.com/office/officeart/2005/8/layout/process1"/>
    <dgm:cxn modelId="{C4A0FDA9-EF93-497A-8A33-37D1FB25B394}" type="presParOf" srcId="{3BB7FD5D-D6ED-4A56-826A-A25DE3726E89}" destId="{A9DAFD42-CADF-428B-A5EF-3A62FCAF1675}" srcOrd="1" destOrd="0" presId="urn:microsoft.com/office/officeart/2005/8/layout/process1"/>
    <dgm:cxn modelId="{BB80EEEE-0345-4C9C-A705-CD45341FF53A}" type="presParOf" srcId="{A9DAFD42-CADF-428B-A5EF-3A62FCAF1675}" destId="{1F738930-7DA6-4EB5-8374-E0480D57C853}" srcOrd="0" destOrd="0" presId="urn:microsoft.com/office/officeart/2005/8/layout/process1"/>
    <dgm:cxn modelId="{D2819493-4BD1-4068-8A63-82180EFEBF5F}" type="presParOf" srcId="{3BB7FD5D-D6ED-4A56-826A-A25DE3726E89}" destId="{F2FD7F64-C39A-4BD1-A615-6387850076A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CA16F-2BCD-4A32-97EB-8FE3109765F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5BD76596-3759-4669-B121-22AB13244E74}">
      <dgm:prSet/>
      <dgm:spPr/>
      <dgm:t>
        <a:bodyPr/>
        <a:lstStyle/>
        <a:p>
          <a:pPr rtl="0"/>
          <a:r>
            <a:rPr lang="ru-RU" smtClean="0"/>
            <a:t>Варианты изменения образа</a:t>
          </a:r>
          <a:endParaRPr lang="ru-RU"/>
        </a:p>
      </dgm:t>
    </dgm:pt>
    <dgm:pt modelId="{B569D2C8-78BE-44BA-80E0-1456910EE0AE}" type="parTrans" cxnId="{56268419-F06F-4C88-8BCE-7BD400C64A44}">
      <dgm:prSet/>
      <dgm:spPr/>
      <dgm:t>
        <a:bodyPr/>
        <a:lstStyle/>
        <a:p>
          <a:endParaRPr lang="ru-RU"/>
        </a:p>
      </dgm:t>
    </dgm:pt>
    <dgm:pt modelId="{47C75F09-F3A5-4D2C-A615-627EA3BB0428}" type="sibTrans" cxnId="{56268419-F06F-4C88-8BCE-7BD400C64A44}">
      <dgm:prSet/>
      <dgm:spPr/>
      <dgm:t>
        <a:bodyPr/>
        <a:lstStyle/>
        <a:p>
          <a:endParaRPr lang="ru-RU"/>
        </a:p>
      </dgm:t>
    </dgm:pt>
    <dgm:pt modelId="{A539A0A2-CF01-41BB-B13D-AD757C5AE47D}">
      <dgm:prSet/>
      <dgm:spPr/>
      <dgm:t>
        <a:bodyPr/>
        <a:lstStyle/>
        <a:p>
          <a:pPr rtl="0"/>
          <a:r>
            <a:rPr lang="ru-RU" smtClean="0"/>
            <a:t>Зайти в </a:t>
          </a:r>
          <a:r>
            <a:rPr lang="en-US" smtClean="0"/>
            <a:t>sh (</a:t>
          </a:r>
          <a:r>
            <a:rPr lang="ru-RU" smtClean="0"/>
            <a:t>или подключится по</a:t>
          </a:r>
          <a:r>
            <a:rPr lang="en-US" smtClean="0"/>
            <a:t> ssh)</a:t>
          </a:r>
          <a:r>
            <a:rPr lang="ru-RU" smtClean="0"/>
            <a:t>, сделать изменения, сделать коммит.</a:t>
          </a:r>
          <a:endParaRPr lang="ru-RU"/>
        </a:p>
      </dgm:t>
    </dgm:pt>
    <dgm:pt modelId="{CE38B237-2A25-42A0-A7A3-DD6EAD1EEBC1}" type="parTrans" cxnId="{F304E7DA-0D13-406D-9D33-2F86E11B283F}">
      <dgm:prSet/>
      <dgm:spPr/>
      <dgm:t>
        <a:bodyPr/>
        <a:lstStyle/>
        <a:p>
          <a:endParaRPr lang="ru-RU"/>
        </a:p>
      </dgm:t>
    </dgm:pt>
    <dgm:pt modelId="{79AB3F4E-041D-4766-83F6-7990F3D213FF}" type="sibTrans" cxnId="{F304E7DA-0D13-406D-9D33-2F86E11B283F}">
      <dgm:prSet/>
      <dgm:spPr/>
      <dgm:t>
        <a:bodyPr/>
        <a:lstStyle/>
        <a:p>
          <a:endParaRPr lang="ru-RU"/>
        </a:p>
      </dgm:t>
    </dgm:pt>
    <dgm:pt modelId="{670FD5F2-1F21-4C2E-83C2-D5E3D212B698}">
      <dgm:prSet/>
      <dgm:spPr/>
      <dgm:t>
        <a:bodyPr/>
        <a:lstStyle/>
        <a:p>
          <a:pPr rtl="0"/>
          <a:r>
            <a:rPr lang="ru-RU" smtClean="0"/>
            <a:t>Описать </a:t>
          </a:r>
          <a:r>
            <a:rPr lang="en-US" smtClean="0"/>
            <a:t>Dockerfile</a:t>
          </a:r>
          <a:endParaRPr lang="ru-RU"/>
        </a:p>
      </dgm:t>
    </dgm:pt>
    <dgm:pt modelId="{7728EDE5-16E3-438A-B42F-B850880FEF17}" type="parTrans" cxnId="{3E37A0E1-3FB7-42C9-90B0-CC3A85173C9F}">
      <dgm:prSet/>
      <dgm:spPr/>
      <dgm:t>
        <a:bodyPr/>
        <a:lstStyle/>
        <a:p>
          <a:endParaRPr lang="ru-RU"/>
        </a:p>
      </dgm:t>
    </dgm:pt>
    <dgm:pt modelId="{B4598308-C439-45E8-8BBE-679DC6451AED}" type="sibTrans" cxnId="{3E37A0E1-3FB7-42C9-90B0-CC3A85173C9F}">
      <dgm:prSet/>
      <dgm:spPr/>
      <dgm:t>
        <a:bodyPr/>
        <a:lstStyle/>
        <a:p>
          <a:endParaRPr lang="ru-RU"/>
        </a:p>
      </dgm:t>
    </dgm:pt>
    <dgm:pt modelId="{2BF13A4E-2293-473B-9685-3075B3759FF0}" type="pres">
      <dgm:prSet presAssocID="{540CA16F-2BCD-4A32-97EB-8FE3109765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4A0B9E9-B613-49C6-AE9D-508A16A787B2}" type="pres">
      <dgm:prSet presAssocID="{5BD76596-3759-4669-B121-22AB13244E74}" presName="hierRoot1" presStyleCnt="0">
        <dgm:presLayoutVars>
          <dgm:hierBranch val="init"/>
        </dgm:presLayoutVars>
      </dgm:prSet>
      <dgm:spPr/>
    </dgm:pt>
    <dgm:pt modelId="{0F55D04E-9791-4784-B468-F9F008383C9D}" type="pres">
      <dgm:prSet presAssocID="{5BD76596-3759-4669-B121-22AB13244E74}" presName="rootComposite1" presStyleCnt="0"/>
      <dgm:spPr/>
    </dgm:pt>
    <dgm:pt modelId="{48FCD652-B986-462A-ABDF-040C50BA8269}" type="pres">
      <dgm:prSet presAssocID="{5BD76596-3759-4669-B121-22AB13244E7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3C39B5-FCF4-4182-8D46-7871BCA69E7E}" type="pres">
      <dgm:prSet presAssocID="{5BD76596-3759-4669-B121-22AB13244E7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0334702-B53E-4B3D-A582-CECFD765FB19}" type="pres">
      <dgm:prSet presAssocID="{5BD76596-3759-4669-B121-22AB13244E74}" presName="hierChild2" presStyleCnt="0"/>
      <dgm:spPr/>
    </dgm:pt>
    <dgm:pt modelId="{024CA158-4BE6-400E-BC4F-7E02170A8B0C}" type="pres">
      <dgm:prSet presAssocID="{CE38B237-2A25-42A0-A7A3-DD6EAD1EEBC1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4A50E4D-EC33-4315-B4CB-898E31AFBDB3}" type="pres">
      <dgm:prSet presAssocID="{A539A0A2-CF01-41BB-B13D-AD757C5AE47D}" presName="hierRoot2" presStyleCnt="0">
        <dgm:presLayoutVars>
          <dgm:hierBranch val="init"/>
        </dgm:presLayoutVars>
      </dgm:prSet>
      <dgm:spPr/>
    </dgm:pt>
    <dgm:pt modelId="{F5F686A1-D2C2-4D88-93EB-C0B214243A34}" type="pres">
      <dgm:prSet presAssocID="{A539A0A2-CF01-41BB-B13D-AD757C5AE47D}" presName="rootComposite" presStyleCnt="0"/>
      <dgm:spPr/>
    </dgm:pt>
    <dgm:pt modelId="{BCC828FD-EDEF-486C-AD80-708CDDFC1D45}" type="pres">
      <dgm:prSet presAssocID="{A539A0A2-CF01-41BB-B13D-AD757C5AE47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809434-450D-44DD-B585-9161951D548F}" type="pres">
      <dgm:prSet presAssocID="{A539A0A2-CF01-41BB-B13D-AD757C5AE47D}" presName="rootConnector" presStyleLbl="node2" presStyleIdx="0" presStyleCnt="2"/>
      <dgm:spPr/>
      <dgm:t>
        <a:bodyPr/>
        <a:lstStyle/>
        <a:p>
          <a:endParaRPr lang="ru-RU"/>
        </a:p>
      </dgm:t>
    </dgm:pt>
    <dgm:pt modelId="{8181A112-5404-4873-BBF6-A74700216C75}" type="pres">
      <dgm:prSet presAssocID="{A539A0A2-CF01-41BB-B13D-AD757C5AE47D}" presName="hierChild4" presStyleCnt="0"/>
      <dgm:spPr/>
    </dgm:pt>
    <dgm:pt modelId="{3EF97E53-12AB-48D9-BE4B-B7FEF520D0D1}" type="pres">
      <dgm:prSet presAssocID="{A539A0A2-CF01-41BB-B13D-AD757C5AE47D}" presName="hierChild5" presStyleCnt="0"/>
      <dgm:spPr/>
    </dgm:pt>
    <dgm:pt modelId="{A32D092D-C126-4FE1-B683-521C72AF43BA}" type="pres">
      <dgm:prSet presAssocID="{7728EDE5-16E3-438A-B42F-B850880FEF1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40EA1885-B53F-4CB8-A7B9-836741697C75}" type="pres">
      <dgm:prSet presAssocID="{670FD5F2-1F21-4C2E-83C2-D5E3D212B698}" presName="hierRoot2" presStyleCnt="0">
        <dgm:presLayoutVars>
          <dgm:hierBranch val="init"/>
        </dgm:presLayoutVars>
      </dgm:prSet>
      <dgm:spPr/>
    </dgm:pt>
    <dgm:pt modelId="{7C714189-43A4-4CB8-928B-71386DD04AF2}" type="pres">
      <dgm:prSet presAssocID="{670FD5F2-1F21-4C2E-83C2-D5E3D212B698}" presName="rootComposite" presStyleCnt="0"/>
      <dgm:spPr/>
    </dgm:pt>
    <dgm:pt modelId="{D12446E3-D11A-4F0E-A05C-33E7A475E926}" type="pres">
      <dgm:prSet presAssocID="{670FD5F2-1F21-4C2E-83C2-D5E3D212B69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C12A86-7347-4BB0-ABF4-8FF8DE1764FB}" type="pres">
      <dgm:prSet presAssocID="{670FD5F2-1F21-4C2E-83C2-D5E3D212B698}" presName="rootConnector" presStyleLbl="node2" presStyleIdx="1" presStyleCnt="2"/>
      <dgm:spPr/>
      <dgm:t>
        <a:bodyPr/>
        <a:lstStyle/>
        <a:p>
          <a:endParaRPr lang="ru-RU"/>
        </a:p>
      </dgm:t>
    </dgm:pt>
    <dgm:pt modelId="{50FDB7DD-4AF8-4856-9E5C-C26FAC8F5119}" type="pres">
      <dgm:prSet presAssocID="{670FD5F2-1F21-4C2E-83C2-D5E3D212B698}" presName="hierChild4" presStyleCnt="0"/>
      <dgm:spPr/>
    </dgm:pt>
    <dgm:pt modelId="{D1CD38FF-D75D-499C-B6D5-D2A156647CD7}" type="pres">
      <dgm:prSet presAssocID="{670FD5F2-1F21-4C2E-83C2-D5E3D212B698}" presName="hierChild5" presStyleCnt="0"/>
      <dgm:spPr/>
    </dgm:pt>
    <dgm:pt modelId="{006B23BF-3CCB-4765-973C-BC5863206FB5}" type="pres">
      <dgm:prSet presAssocID="{5BD76596-3759-4669-B121-22AB13244E74}" presName="hierChild3" presStyleCnt="0"/>
      <dgm:spPr/>
    </dgm:pt>
  </dgm:ptLst>
  <dgm:cxnLst>
    <dgm:cxn modelId="{E3AA7EE3-4F24-40CF-8077-6622A081A4CB}" type="presOf" srcId="{5BD76596-3759-4669-B121-22AB13244E74}" destId="{EF3C39B5-FCF4-4182-8D46-7871BCA69E7E}" srcOrd="1" destOrd="0" presId="urn:microsoft.com/office/officeart/2005/8/layout/orgChart1"/>
    <dgm:cxn modelId="{2DA8534F-EB24-49B7-80E0-4CA9605269FC}" type="presOf" srcId="{A539A0A2-CF01-41BB-B13D-AD757C5AE47D}" destId="{69809434-450D-44DD-B585-9161951D548F}" srcOrd="1" destOrd="0" presId="urn:microsoft.com/office/officeart/2005/8/layout/orgChart1"/>
    <dgm:cxn modelId="{62D47DF2-AC95-4477-8BDC-6A2783A02F25}" type="presOf" srcId="{CE38B237-2A25-42A0-A7A3-DD6EAD1EEBC1}" destId="{024CA158-4BE6-400E-BC4F-7E02170A8B0C}" srcOrd="0" destOrd="0" presId="urn:microsoft.com/office/officeart/2005/8/layout/orgChart1"/>
    <dgm:cxn modelId="{09B7C3AE-B385-45DD-A047-8A7F3D5EC02E}" type="presOf" srcId="{670FD5F2-1F21-4C2E-83C2-D5E3D212B698}" destId="{80C12A86-7347-4BB0-ABF4-8FF8DE1764FB}" srcOrd="1" destOrd="0" presId="urn:microsoft.com/office/officeart/2005/8/layout/orgChart1"/>
    <dgm:cxn modelId="{3E37A0E1-3FB7-42C9-90B0-CC3A85173C9F}" srcId="{5BD76596-3759-4669-B121-22AB13244E74}" destId="{670FD5F2-1F21-4C2E-83C2-D5E3D212B698}" srcOrd="1" destOrd="0" parTransId="{7728EDE5-16E3-438A-B42F-B850880FEF17}" sibTransId="{B4598308-C439-45E8-8BBE-679DC6451AED}"/>
    <dgm:cxn modelId="{F304E7DA-0D13-406D-9D33-2F86E11B283F}" srcId="{5BD76596-3759-4669-B121-22AB13244E74}" destId="{A539A0A2-CF01-41BB-B13D-AD757C5AE47D}" srcOrd="0" destOrd="0" parTransId="{CE38B237-2A25-42A0-A7A3-DD6EAD1EEBC1}" sibTransId="{79AB3F4E-041D-4766-83F6-7990F3D213FF}"/>
    <dgm:cxn modelId="{0AEB395F-0924-47D0-AAF3-3224D48C3AAD}" type="presOf" srcId="{540CA16F-2BCD-4A32-97EB-8FE3109765F2}" destId="{2BF13A4E-2293-473B-9685-3075B3759FF0}" srcOrd="0" destOrd="0" presId="urn:microsoft.com/office/officeart/2005/8/layout/orgChart1"/>
    <dgm:cxn modelId="{DF9E4AD3-3575-4EA0-B79C-C5A03EA8F626}" type="presOf" srcId="{5BD76596-3759-4669-B121-22AB13244E74}" destId="{48FCD652-B986-462A-ABDF-040C50BA8269}" srcOrd="0" destOrd="0" presId="urn:microsoft.com/office/officeart/2005/8/layout/orgChart1"/>
    <dgm:cxn modelId="{1CEC9CE6-6B9B-4E4A-B6CE-DEBB30101339}" type="presOf" srcId="{7728EDE5-16E3-438A-B42F-B850880FEF17}" destId="{A32D092D-C126-4FE1-B683-521C72AF43BA}" srcOrd="0" destOrd="0" presId="urn:microsoft.com/office/officeart/2005/8/layout/orgChart1"/>
    <dgm:cxn modelId="{651127D4-194E-493D-95A0-1E2DFAD6D87A}" type="presOf" srcId="{670FD5F2-1F21-4C2E-83C2-D5E3D212B698}" destId="{D12446E3-D11A-4F0E-A05C-33E7A475E926}" srcOrd="0" destOrd="0" presId="urn:microsoft.com/office/officeart/2005/8/layout/orgChart1"/>
    <dgm:cxn modelId="{56268419-F06F-4C88-8BCE-7BD400C64A44}" srcId="{540CA16F-2BCD-4A32-97EB-8FE3109765F2}" destId="{5BD76596-3759-4669-B121-22AB13244E74}" srcOrd="0" destOrd="0" parTransId="{B569D2C8-78BE-44BA-80E0-1456910EE0AE}" sibTransId="{47C75F09-F3A5-4D2C-A615-627EA3BB0428}"/>
    <dgm:cxn modelId="{5412B917-212F-4494-8FFE-62D249255DE2}" type="presOf" srcId="{A539A0A2-CF01-41BB-B13D-AD757C5AE47D}" destId="{BCC828FD-EDEF-486C-AD80-708CDDFC1D45}" srcOrd="0" destOrd="0" presId="urn:microsoft.com/office/officeart/2005/8/layout/orgChart1"/>
    <dgm:cxn modelId="{5C8410EC-BB56-4652-92A0-6A76EBD12FB6}" type="presParOf" srcId="{2BF13A4E-2293-473B-9685-3075B3759FF0}" destId="{74A0B9E9-B613-49C6-AE9D-508A16A787B2}" srcOrd="0" destOrd="0" presId="urn:microsoft.com/office/officeart/2005/8/layout/orgChart1"/>
    <dgm:cxn modelId="{9B500EC7-AC74-461C-8D47-220FF5C081AF}" type="presParOf" srcId="{74A0B9E9-B613-49C6-AE9D-508A16A787B2}" destId="{0F55D04E-9791-4784-B468-F9F008383C9D}" srcOrd="0" destOrd="0" presId="urn:microsoft.com/office/officeart/2005/8/layout/orgChart1"/>
    <dgm:cxn modelId="{2EE893CD-A803-4F4F-BF12-11671300F338}" type="presParOf" srcId="{0F55D04E-9791-4784-B468-F9F008383C9D}" destId="{48FCD652-B986-462A-ABDF-040C50BA8269}" srcOrd="0" destOrd="0" presId="urn:microsoft.com/office/officeart/2005/8/layout/orgChart1"/>
    <dgm:cxn modelId="{D470E98A-5E39-4D80-9EB7-B2134938067E}" type="presParOf" srcId="{0F55D04E-9791-4784-B468-F9F008383C9D}" destId="{EF3C39B5-FCF4-4182-8D46-7871BCA69E7E}" srcOrd="1" destOrd="0" presId="urn:microsoft.com/office/officeart/2005/8/layout/orgChart1"/>
    <dgm:cxn modelId="{DB7BCEA7-C195-4E9A-81B6-EF8A683CD5AF}" type="presParOf" srcId="{74A0B9E9-B613-49C6-AE9D-508A16A787B2}" destId="{A0334702-B53E-4B3D-A582-CECFD765FB19}" srcOrd="1" destOrd="0" presId="urn:microsoft.com/office/officeart/2005/8/layout/orgChart1"/>
    <dgm:cxn modelId="{7513D677-F0FC-478C-B89A-37CF8DD1981B}" type="presParOf" srcId="{A0334702-B53E-4B3D-A582-CECFD765FB19}" destId="{024CA158-4BE6-400E-BC4F-7E02170A8B0C}" srcOrd="0" destOrd="0" presId="urn:microsoft.com/office/officeart/2005/8/layout/orgChart1"/>
    <dgm:cxn modelId="{4019EF55-6A8E-4443-AB14-7179754FBE89}" type="presParOf" srcId="{A0334702-B53E-4B3D-A582-CECFD765FB19}" destId="{74A50E4D-EC33-4315-B4CB-898E31AFBDB3}" srcOrd="1" destOrd="0" presId="urn:microsoft.com/office/officeart/2005/8/layout/orgChart1"/>
    <dgm:cxn modelId="{002ADAED-C093-4116-9491-9176F96CCF36}" type="presParOf" srcId="{74A50E4D-EC33-4315-B4CB-898E31AFBDB3}" destId="{F5F686A1-D2C2-4D88-93EB-C0B214243A34}" srcOrd="0" destOrd="0" presId="urn:microsoft.com/office/officeart/2005/8/layout/orgChart1"/>
    <dgm:cxn modelId="{2CDAF558-27B5-4863-83AE-7F5E408DEA6B}" type="presParOf" srcId="{F5F686A1-D2C2-4D88-93EB-C0B214243A34}" destId="{BCC828FD-EDEF-486C-AD80-708CDDFC1D45}" srcOrd="0" destOrd="0" presId="urn:microsoft.com/office/officeart/2005/8/layout/orgChart1"/>
    <dgm:cxn modelId="{71C74338-3B7F-436C-A457-F8E1001479B0}" type="presParOf" srcId="{F5F686A1-D2C2-4D88-93EB-C0B214243A34}" destId="{69809434-450D-44DD-B585-9161951D548F}" srcOrd="1" destOrd="0" presId="urn:microsoft.com/office/officeart/2005/8/layout/orgChart1"/>
    <dgm:cxn modelId="{DD2440C9-F294-4AE5-87A0-D37341B673A1}" type="presParOf" srcId="{74A50E4D-EC33-4315-B4CB-898E31AFBDB3}" destId="{8181A112-5404-4873-BBF6-A74700216C75}" srcOrd="1" destOrd="0" presId="urn:microsoft.com/office/officeart/2005/8/layout/orgChart1"/>
    <dgm:cxn modelId="{52012844-E343-4C00-8AD9-185C4267334F}" type="presParOf" srcId="{74A50E4D-EC33-4315-B4CB-898E31AFBDB3}" destId="{3EF97E53-12AB-48D9-BE4B-B7FEF520D0D1}" srcOrd="2" destOrd="0" presId="urn:microsoft.com/office/officeart/2005/8/layout/orgChart1"/>
    <dgm:cxn modelId="{CB144451-9014-4B95-8DA0-29D2EFDC5CD3}" type="presParOf" srcId="{A0334702-B53E-4B3D-A582-CECFD765FB19}" destId="{A32D092D-C126-4FE1-B683-521C72AF43BA}" srcOrd="2" destOrd="0" presId="urn:microsoft.com/office/officeart/2005/8/layout/orgChart1"/>
    <dgm:cxn modelId="{819EE71F-0A5B-4689-A8E0-B0B2E165DA64}" type="presParOf" srcId="{A0334702-B53E-4B3D-A582-CECFD765FB19}" destId="{40EA1885-B53F-4CB8-A7B9-836741697C75}" srcOrd="3" destOrd="0" presId="urn:microsoft.com/office/officeart/2005/8/layout/orgChart1"/>
    <dgm:cxn modelId="{C85FBA4A-8E11-444B-AD74-8807372F7996}" type="presParOf" srcId="{40EA1885-B53F-4CB8-A7B9-836741697C75}" destId="{7C714189-43A4-4CB8-928B-71386DD04AF2}" srcOrd="0" destOrd="0" presId="urn:microsoft.com/office/officeart/2005/8/layout/orgChart1"/>
    <dgm:cxn modelId="{7B2412ED-4224-4BCA-9A62-A52002BCEFD8}" type="presParOf" srcId="{7C714189-43A4-4CB8-928B-71386DD04AF2}" destId="{D12446E3-D11A-4F0E-A05C-33E7A475E926}" srcOrd="0" destOrd="0" presId="urn:microsoft.com/office/officeart/2005/8/layout/orgChart1"/>
    <dgm:cxn modelId="{A275BBDC-328B-404E-BA8E-085757DC2B8F}" type="presParOf" srcId="{7C714189-43A4-4CB8-928B-71386DD04AF2}" destId="{80C12A86-7347-4BB0-ABF4-8FF8DE1764FB}" srcOrd="1" destOrd="0" presId="urn:microsoft.com/office/officeart/2005/8/layout/orgChart1"/>
    <dgm:cxn modelId="{512F4022-4491-4FBA-BDBA-A2438337A254}" type="presParOf" srcId="{40EA1885-B53F-4CB8-A7B9-836741697C75}" destId="{50FDB7DD-4AF8-4856-9E5C-C26FAC8F5119}" srcOrd="1" destOrd="0" presId="urn:microsoft.com/office/officeart/2005/8/layout/orgChart1"/>
    <dgm:cxn modelId="{5D1BF81D-EAA9-4F62-AA7C-B761C8202A24}" type="presParOf" srcId="{40EA1885-B53F-4CB8-A7B9-836741697C75}" destId="{D1CD38FF-D75D-499C-B6D5-D2A156647CD7}" srcOrd="2" destOrd="0" presId="urn:microsoft.com/office/officeart/2005/8/layout/orgChart1"/>
    <dgm:cxn modelId="{38443DC6-DA48-4E28-A2C1-4D3940C19BDA}" type="presParOf" srcId="{74A0B9E9-B613-49C6-AE9D-508A16A787B2}" destId="{006B23BF-3CCB-4765-973C-BC5863206F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73E00F-AEEE-4F8A-A44E-4FF80CB67A2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192FD8-E913-452E-A43D-06B73C9AD267}">
      <dgm:prSet/>
      <dgm:spPr/>
      <dgm:t>
        <a:bodyPr/>
        <a:lstStyle/>
        <a:p>
          <a:pPr rtl="0"/>
          <a:r>
            <a:rPr lang="ru-RU" dirty="0" smtClean="0"/>
            <a:t>Требования к </a:t>
          </a:r>
          <a:r>
            <a:rPr lang="ru-RU" dirty="0" err="1" smtClean="0"/>
            <a:t>вертуализации</a:t>
          </a:r>
          <a:endParaRPr lang="en-US" dirty="0"/>
        </a:p>
      </dgm:t>
    </dgm:pt>
    <dgm:pt modelId="{FD44ADD6-D5F0-433E-B83C-D625B48A35BB}" type="parTrans" cxnId="{6D9B3A5E-5047-449D-85DE-9B79D338B5E9}">
      <dgm:prSet/>
      <dgm:spPr/>
      <dgm:t>
        <a:bodyPr/>
        <a:lstStyle/>
        <a:p>
          <a:endParaRPr lang="ru-RU"/>
        </a:p>
      </dgm:t>
    </dgm:pt>
    <dgm:pt modelId="{75ECB70A-BCBE-47C1-8BFA-9FAC86C3E1B6}" type="sibTrans" cxnId="{6D9B3A5E-5047-449D-85DE-9B79D338B5E9}">
      <dgm:prSet/>
      <dgm:spPr/>
      <dgm:t>
        <a:bodyPr/>
        <a:lstStyle/>
        <a:p>
          <a:endParaRPr lang="ru-RU"/>
        </a:p>
      </dgm:t>
    </dgm:pt>
    <dgm:pt modelId="{5170551F-3937-4908-B5B6-08FE669DB144}">
      <dgm:prSet/>
      <dgm:spPr/>
      <dgm:t>
        <a:bodyPr/>
        <a:lstStyle/>
        <a:p>
          <a:pPr rtl="0"/>
          <a:r>
            <a:rPr lang="ru-RU" dirty="0" smtClean="0"/>
            <a:t>Выделение контейнеров</a:t>
          </a:r>
          <a:endParaRPr lang="ru-RU" dirty="0"/>
        </a:p>
      </dgm:t>
    </dgm:pt>
    <dgm:pt modelId="{4DBD01AD-CB0C-4914-9458-4B8B02E0026D}" type="parTrans" cxnId="{76359F3C-1D3C-4D05-B362-B17A7255F061}">
      <dgm:prSet/>
      <dgm:spPr/>
      <dgm:t>
        <a:bodyPr/>
        <a:lstStyle/>
        <a:p>
          <a:endParaRPr lang="ru-RU"/>
        </a:p>
      </dgm:t>
    </dgm:pt>
    <dgm:pt modelId="{6BCD7068-9460-4DF8-89C6-3F7BEA2F3FE0}" type="sibTrans" cxnId="{76359F3C-1D3C-4D05-B362-B17A7255F061}">
      <dgm:prSet/>
      <dgm:spPr/>
      <dgm:t>
        <a:bodyPr/>
        <a:lstStyle/>
        <a:p>
          <a:endParaRPr lang="ru-RU"/>
        </a:p>
      </dgm:t>
    </dgm:pt>
    <dgm:pt modelId="{A8EE69DE-B9E6-4E8B-B6DB-F17485F7912C}">
      <dgm:prSet/>
      <dgm:spPr/>
      <dgm:t>
        <a:bodyPr/>
        <a:lstStyle/>
        <a:p>
          <a:pPr rtl="0"/>
          <a:r>
            <a:rPr lang="en-US" dirty="0" err="1" smtClean="0"/>
            <a:t>docker-compose.yml</a:t>
          </a:r>
          <a:endParaRPr lang="ru-RU" dirty="0"/>
        </a:p>
      </dgm:t>
    </dgm:pt>
    <dgm:pt modelId="{74940A59-004F-435C-97E5-81E7345AFC3C}" type="parTrans" cxnId="{BF1682AD-41F5-48F6-BC6E-1CB4B038055A}">
      <dgm:prSet/>
      <dgm:spPr/>
      <dgm:t>
        <a:bodyPr/>
        <a:lstStyle/>
        <a:p>
          <a:endParaRPr lang="ru-RU"/>
        </a:p>
      </dgm:t>
    </dgm:pt>
    <dgm:pt modelId="{F94C2370-AF54-4E54-888F-9DA026728DCC}" type="sibTrans" cxnId="{BF1682AD-41F5-48F6-BC6E-1CB4B038055A}">
      <dgm:prSet/>
      <dgm:spPr/>
      <dgm:t>
        <a:bodyPr/>
        <a:lstStyle/>
        <a:p>
          <a:endParaRPr lang="ru-RU"/>
        </a:p>
      </dgm:t>
    </dgm:pt>
    <dgm:pt modelId="{C7B150C4-D0F6-423C-BC08-071C4435DF09}">
      <dgm:prSet/>
      <dgm:spPr/>
      <dgm:t>
        <a:bodyPr/>
        <a:lstStyle/>
        <a:p>
          <a:pPr rtl="0"/>
          <a:r>
            <a:rPr lang="ru-RU" dirty="0" smtClean="0"/>
            <a:t>Подготовка проекта</a:t>
          </a:r>
          <a:endParaRPr lang="en-US" dirty="0"/>
        </a:p>
      </dgm:t>
    </dgm:pt>
    <dgm:pt modelId="{695450BC-175C-41FD-B3D7-D0B61B29123F}" type="parTrans" cxnId="{9195F99E-A05F-4F62-A9E4-3056DED8824D}">
      <dgm:prSet/>
      <dgm:spPr/>
      <dgm:t>
        <a:bodyPr/>
        <a:lstStyle/>
        <a:p>
          <a:endParaRPr lang="ru-RU"/>
        </a:p>
      </dgm:t>
    </dgm:pt>
    <dgm:pt modelId="{80C6A01D-662E-4F38-977F-ABAEE5831C8F}" type="sibTrans" cxnId="{9195F99E-A05F-4F62-A9E4-3056DED8824D}">
      <dgm:prSet/>
      <dgm:spPr/>
      <dgm:t>
        <a:bodyPr/>
        <a:lstStyle/>
        <a:p>
          <a:endParaRPr lang="ru-RU"/>
        </a:p>
      </dgm:t>
    </dgm:pt>
    <dgm:pt modelId="{D5FE4384-1D1A-43D8-9B13-16B4F68DF592}" type="pres">
      <dgm:prSet presAssocID="{7873E00F-AEEE-4F8A-A44E-4FF80CB67A2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A54B8E-A774-4C5D-B80A-4BA23E7B6E2D}" type="pres">
      <dgm:prSet presAssocID="{7873E00F-AEEE-4F8A-A44E-4FF80CB67A2A}" presName="arrow" presStyleLbl="bgShp" presStyleIdx="0" presStyleCnt="1" custLinFactNeighborX="-330"/>
      <dgm:spPr/>
    </dgm:pt>
    <dgm:pt modelId="{53B07339-49BD-40FC-A89B-59730ECCD6E3}" type="pres">
      <dgm:prSet presAssocID="{7873E00F-AEEE-4F8A-A44E-4FF80CB67A2A}" presName="points" presStyleCnt="0"/>
      <dgm:spPr/>
    </dgm:pt>
    <dgm:pt modelId="{9C386F87-E3AB-4453-8F1C-BFC306CDDA78}" type="pres">
      <dgm:prSet presAssocID="{A0192FD8-E913-452E-A43D-06B73C9AD267}" presName="compositeA" presStyleCnt="0"/>
      <dgm:spPr/>
    </dgm:pt>
    <dgm:pt modelId="{DC920D49-2345-45B3-AC8B-E890BD1A7D5F}" type="pres">
      <dgm:prSet presAssocID="{A0192FD8-E913-452E-A43D-06B73C9AD267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EB0425-3E42-4F09-8C8D-A6FD76B893C1}" type="pres">
      <dgm:prSet presAssocID="{A0192FD8-E913-452E-A43D-06B73C9AD267}" presName="circleA" presStyleLbl="node1" presStyleIdx="0" presStyleCnt="4"/>
      <dgm:spPr/>
    </dgm:pt>
    <dgm:pt modelId="{9464EF8D-A3FE-4784-861C-747AC5E5BA92}" type="pres">
      <dgm:prSet presAssocID="{A0192FD8-E913-452E-A43D-06B73C9AD267}" presName="spaceA" presStyleCnt="0"/>
      <dgm:spPr/>
    </dgm:pt>
    <dgm:pt modelId="{86576A2B-9535-4B63-A069-4434EFA0B8BF}" type="pres">
      <dgm:prSet presAssocID="{75ECB70A-BCBE-47C1-8BFA-9FAC86C3E1B6}" presName="space" presStyleCnt="0"/>
      <dgm:spPr/>
    </dgm:pt>
    <dgm:pt modelId="{8C30B938-FC67-4099-B44F-A1D4EA663C26}" type="pres">
      <dgm:prSet presAssocID="{C7B150C4-D0F6-423C-BC08-071C4435DF09}" presName="compositeB" presStyleCnt="0"/>
      <dgm:spPr/>
    </dgm:pt>
    <dgm:pt modelId="{AEAC0966-B8E7-4B42-857C-20C36C72531C}" type="pres">
      <dgm:prSet presAssocID="{C7B150C4-D0F6-423C-BC08-071C4435DF0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085019-DD59-42FE-84BC-A3CEC8ED33E0}" type="pres">
      <dgm:prSet presAssocID="{C7B150C4-D0F6-423C-BC08-071C4435DF09}" presName="circleB" presStyleLbl="node1" presStyleIdx="1" presStyleCnt="4"/>
      <dgm:spPr/>
    </dgm:pt>
    <dgm:pt modelId="{B334BBDC-C51F-4487-8CF8-5FEF1A6C663B}" type="pres">
      <dgm:prSet presAssocID="{C7B150C4-D0F6-423C-BC08-071C4435DF09}" presName="spaceB" presStyleCnt="0"/>
      <dgm:spPr/>
    </dgm:pt>
    <dgm:pt modelId="{DB7FB766-D2DA-4918-9E02-1541B25D21BC}" type="pres">
      <dgm:prSet presAssocID="{80C6A01D-662E-4F38-977F-ABAEE5831C8F}" presName="space" presStyleCnt="0"/>
      <dgm:spPr/>
    </dgm:pt>
    <dgm:pt modelId="{63518C7D-A7A9-4914-BAAA-7E9EA4EAF81B}" type="pres">
      <dgm:prSet presAssocID="{5170551F-3937-4908-B5B6-08FE669DB144}" presName="compositeA" presStyleCnt="0"/>
      <dgm:spPr/>
    </dgm:pt>
    <dgm:pt modelId="{A14230D3-060E-4F80-B330-0009FCCC85CE}" type="pres">
      <dgm:prSet presAssocID="{5170551F-3937-4908-B5B6-08FE669DB144}" presName="textA" presStyleLbl="revTx" presStyleIdx="2" presStyleCnt="4" custScaleX="1070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8F858A-F8BA-42DD-AA43-CD3CEF10C269}" type="pres">
      <dgm:prSet presAssocID="{5170551F-3937-4908-B5B6-08FE669DB144}" presName="circleA" presStyleLbl="node1" presStyleIdx="2" presStyleCnt="4"/>
      <dgm:spPr/>
    </dgm:pt>
    <dgm:pt modelId="{D3BC3D77-A1AB-4805-A3A5-F2DEF3681FEB}" type="pres">
      <dgm:prSet presAssocID="{5170551F-3937-4908-B5B6-08FE669DB144}" presName="spaceA" presStyleCnt="0"/>
      <dgm:spPr/>
    </dgm:pt>
    <dgm:pt modelId="{6B8B9078-CABF-4427-8E22-7CDE06D51A3A}" type="pres">
      <dgm:prSet presAssocID="{6BCD7068-9460-4DF8-89C6-3F7BEA2F3FE0}" presName="space" presStyleCnt="0"/>
      <dgm:spPr/>
    </dgm:pt>
    <dgm:pt modelId="{C04DE0ED-8C11-42A3-AAC8-EF88C38A516D}" type="pres">
      <dgm:prSet presAssocID="{A8EE69DE-B9E6-4E8B-B6DB-F17485F7912C}" presName="compositeB" presStyleCnt="0"/>
      <dgm:spPr/>
    </dgm:pt>
    <dgm:pt modelId="{51E5D7D0-ED46-4845-B568-2CB02F22FE62}" type="pres">
      <dgm:prSet presAssocID="{A8EE69DE-B9E6-4E8B-B6DB-F17485F7912C}" presName="textB" presStyleLbl="revTx" presStyleIdx="3" presStyleCnt="4" custScaleX="1083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82B712-8C78-4EFC-8682-E0081E40CB39}" type="pres">
      <dgm:prSet presAssocID="{A8EE69DE-B9E6-4E8B-B6DB-F17485F7912C}" presName="circleB" presStyleLbl="node1" presStyleIdx="3" presStyleCnt="4"/>
      <dgm:spPr/>
    </dgm:pt>
    <dgm:pt modelId="{3A75567D-BC56-485A-B4E0-D04480C879DE}" type="pres">
      <dgm:prSet presAssocID="{A8EE69DE-B9E6-4E8B-B6DB-F17485F7912C}" presName="spaceB" presStyleCnt="0"/>
      <dgm:spPr/>
    </dgm:pt>
  </dgm:ptLst>
  <dgm:cxnLst>
    <dgm:cxn modelId="{7382EB38-C356-4DAA-8731-CAF2EE4AFF60}" type="presOf" srcId="{5170551F-3937-4908-B5B6-08FE669DB144}" destId="{A14230D3-060E-4F80-B330-0009FCCC85CE}" srcOrd="0" destOrd="0" presId="urn:microsoft.com/office/officeart/2005/8/layout/hProcess11"/>
    <dgm:cxn modelId="{08345801-190C-46F4-BAEC-A3F5872602D7}" type="presOf" srcId="{7873E00F-AEEE-4F8A-A44E-4FF80CB67A2A}" destId="{D5FE4384-1D1A-43D8-9B13-16B4F68DF592}" srcOrd="0" destOrd="0" presId="urn:microsoft.com/office/officeart/2005/8/layout/hProcess11"/>
    <dgm:cxn modelId="{BF1682AD-41F5-48F6-BC6E-1CB4B038055A}" srcId="{7873E00F-AEEE-4F8A-A44E-4FF80CB67A2A}" destId="{A8EE69DE-B9E6-4E8B-B6DB-F17485F7912C}" srcOrd="3" destOrd="0" parTransId="{74940A59-004F-435C-97E5-81E7345AFC3C}" sibTransId="{F94C2370-AF54-4E54-888F-9DA026728DCC}"/>
    <dgm:cxn modelId="{740C58DB-E1C2-4BDE-A7FB-6AE580F8B3D8}" type="presOf" srcId="{A8EE69DE-B9E6-4E8B-B6DB-F17485F7912C}" destId="{51E5D7D0-ED46-4845-B568-2CB02F22FE62}" srcOrd="0" destOrd="0" presId="urn:microsoft.com/office/officeart/2005/8/layout/hProcess11"/>
    <dgm:cxn modelId="{6D9B3A5E-5047-449D-85DE-9B79D338B5E9}" srcId="{7873E00F-AEEE-4F8A-A44E-4FF80CB67A2A}" destId="{A0192FD8-E913-452E-A43D-06B73C9AD267}" srcOrd="0" destOrd="0" parTransId="{FD44ADD6-D5F0-433E-B83C-D625B48A35BB}" sibTransId="{75ECB70A-BCBE-47C1-8BFA-9FAC86C3E1B6}"/>
    <dgm:cxn modelId="{7A70B593-C4AC-463E-B55A-DE645BD1FC5E}" type="presOf" srcId="{A0192FD8-E913-452E-A43D-06B73C9AD267}" destId="{DC920D49-2345-45B3-AC8B-E890BD1A7D5F}" srcOrd="0" destOrd="0" presId="urn:microsoft.com/office/officeart/2005/8/layout/hProcess11"/>
    <dgm:cxn modelId="{BDE3544D-835E-40A9-8152-A8A032B2884F}" type="presOf" srcId="{C7B150C4-D0F6-423C-BC08-071C4435DF09}" destId="{AEAC0966-B8E7-4B42-857C-20C36C72531C}" srcOrd="0" destOrd="0" presId="urn:microsoft.com/office/officeart/2005/8/layout/hProcess11"/>
    <dgm:cxn modelId="{76359F3C-1D3C-4D05-B362-B17A7255F061}" srcId="{7873E00F-AEEE-4F8A-A44E-4FF80CB67A2A}" destId="{5170551F-3937-4908-B5B6-08FE669DB144}" srcOrd="2" destOrd="0" parTransId="{4DBD01AD-CB0C-4914-9458-4B8B02E0026D}" sibTransId="{6BCD7068-9460-4DF8-89C6-3F7BEA2F3FE0}"/>
    <dgm:cxn modelId="{9195F99E-A05F-4F62-A9E4-3056DED8824D}" srcId="{7873E00F-AEEE-4F8A-A44E-4FF80CB67A2A}" destId="{C7B150C4-D0F6-423C-BC08-071C4435DF09}" srcOrd="1" destOrd="0" parTransId="{695450BC-175C-41FD-B3D7-D0B61B29123F}" sibTransId="{80C6A01D-662E-4F38-977F-ABAEE5831C8F}"/>
    <dgm:cxn modelId="{B26F77BB-AFFF-4A95-BB44-A30B135004BC}" type="presParOf" srcId="{D5FE4384-1D1A-43D8-9B13-16B4F68DF592}" destId="{BFA54B8E-A774-4C5D-B80A-4BA23E7B6E2D}" srcOrd="0" destOrd="0" presId="urn:microsoft.com/office/officeart/2005/8/layout/hProcess11"/>
    <dgm:cxn modelId="{50B454C4-D16B-40DC-80F3-C07B0A3A37D7}" type="presParOf" srcId="{D5FE4384-1D1A-43D8-9B13-16B4F68DF592}" destId="{53B07339-49BD-40FC-A89B-59730ECCD6E3}" srcOrd="1" destOrd="0" presId="urn:microsoft.com/office/officeart/2005/8/layout/hProcess11"/>
    <dgm:cxn modelId="{8C58A3B7-0872-4749-99F8-24297E7D15D8}" type="presParOf" srcId="{53B07339-49BD-40FC-A89B-59730ECCD6E3}" destId="{9C386F87-E3AB-4453-8F1C-BFC306CDDA78}" srcOrd="0" destOrd="0" presId="urn:microsoft.com/office/officeart/2005/8/layout/hProcess11"/>
    <dgm:cxn modelId="{7FC9140F-D9F2-4469-A052-2E620F5ED291}" type="presParOf" srcId="{9C386F87-E3AB-4453-8F1C-BFC306CDDA78}" destId="{DC920D49-2345-45B3-AC8B-E890BD1A7D5F}" srcOrd="0" destOrd="0" presId="urn:microsoft.com/office/officeart/2005/8/layout/hProcess11"/>
    <dgm:cxn modelId="{8ABC8049-E3AA-4541-A080-9B0E0D9548E3}" type="presParOf" srcId="{9C386F87-E3AB-4453-8F1C-BFC306CDDA78}" destId="{8DEB0425-3E42-4F09-8C8D-A6FD76B893C1}" srcOrd="1" destOrd="0" presId="urn:microsoft.com/office/officeart/2005/8/layout/hProcess11"/>
    <dgm:cxn modelId="{77363C33-52CD-4975-B8B7-B6E0F4FF8DAC}" type="presParOf" srcId="{9C386F87-E3AB-4453-8F1C-BFC306CDDA78}" destId="{9464EF8D-A3FE-4784-861C-747AC5E5BA92}" srcOrd="2" destOrd="0" presId="urn:microsoft.com/office/officeart/2005/8/layout/hProcess11"/>
    <dgm:cxn modelId="{8377C65D-D8B7-474D-8001-81A70EEF9692}" type="presParOf" srcId="{53B07339-49BD-40FC-A89B-59730ECCD6E3}" destId="{86576A2B-9535-4B63-A069-4434EFA0B8BF}" srcOrd="1" destOrd="0" presId="urn:microsoft.com/office/officeart/2005/8/layout/hProcess11"/>
    <dgm:cxn modelId="{F8013C8A-86B7-42DA-8911-9D16D97F1952}" type="presParOf" srcId="{53B07339-49BD-40FC-A89B-59730ECCD6E3}" destId="{8C30B938-FC67-4099-B44F-A1D4EA663C26}" srcOrd="2" destOrd="0" presId="urn:microsoft.com/office/officeart/2005/8/layout/hProcess11"/>
    <dgm:cxn modelId="{5F5E1151-DF4E-4D71-B3EF-D21F446408EF}" type="presParOf" srcId="{8C30B938-FC67-4099-B44F-A1D4EA663C26}" destId="{AEAC0966-B8E7-4B42-857C-20C36C72531C}" srcOrd="0" destOrd="0" presId="urn:microsoft.com/office/officeart/2005/8/layout/hProcess11"/>
    <dgm:cxn modelId="{2CAE2E70-9A94-4DD4-BC33-EF139C4C9DEC}" type="presParOf" srcId="{8C30B938-FC67-4099-B44F-A1D4EA663C26}" destId="{1C085019-DD59-42FE-84BC-A3CEC8ED33E0}" srcOrd="1" destOrd="0" presId="urn:microsoft.com/office/officeart/2005/8/layout/hProcess11"/>
    <dgm:cxn modelId="{B743608B-9949-4832-959A-8221132FC393}" type="presParOf" srcId="{8C30B938-FC67-4099-B44F-A1D4EA663C26}" destId="{B334BBDC-C51F-4487-8CF8-5FEF1A6C663B}" srcOrd="2" destOrd="0" presId="urn:microsoft.com/office/officeart/2005/8/layout/hProcess11"/>
    <dgm:cxn modelId="{B7816AC1-AC6C-4691-B576-AC192C269460}" type="presParOf" srcId="{53B07339-49BD-40FC-A89B-59730ECCD6E3}" destId="{DB7FB766-D2DA-4918-9E02-1541B25D21BC}" srcOrd="3" destOrd="0" presId="urn:microsoft.com/office/officeart/2005/8/layout/hProcess11"/>
    <dgm:cxn modelId="{57865C14-9AC1-455F-8ED9-6C755C2339A8}" type="presParOf" srcId="{53B07339-49BD-40FC-A89B-59730ECCD6E3}" destId="{63518C7D-A7A9-4914-BAAA-7E9EA4EAF81B}" srcOrd="4" destOrd="0" presId="urn:microsoft.com/office/officeart/2005/8/layout/hProcess11"/>
    <dgm:cxn modelId="{009D7902-3675-4FDB-8B89-53734A79B098}" type="presParOf" srcId="{63518C7D-A7A9-4914-BAAA-7E9EA4EAF81B}" destId="{A14230D3-060E-4F80-B330-0009FCCC85CE}" srcOrd="0" destOrd="0" presId="urn:microsoft.com/office/officeart/2005/8/layout/hProcess11"/>
    <dgm:cxn modelId="{43749E30-2E0B-4689-8C55-C6E335BF0D5F}" type="presParOf" srcId="{63518C7D-A7A9-4914-BAAA-7E9EA4EAF81B}" destId="{9F8F858A-F8BA-42DD-AA43-CD3CEF10C269}" srcOrd="1" destOrd="0" presId="urn:microsoft.com/office/officeart/2005/8/layout/hProcess11"/>
    <dgm:cxn modelId="{28492F9B-382B-4504-895D-B0D77AE7F48E}" type="presParOf" srcId="{63518C7D-A7A9-4914-BAAA-7E9EA4EAF81B}" destId="{D3BC3D77-A1AB-4805-A3A5-F2DEF3681FEB}" srcOrd="2" destOrd="0" presId="urn:microsoft.com/office/officeart/2005/8/layout/hProcess11"/>
    <dgm:cxn modelId="{E237B3D7-4385-4C5F-B18D-AC2603070131}" type="presParOf" srcId="{53B07339-49BD-40FC-A89B-59730ECCD6E3}" destId="{6B8B9078-CABF-4427-8E22-7CDE06D51A3A}" srcOrd="5" destOrd="0" presId="urn:microsoft.com/office/officeart/2005/8/layout/hProcess11"/>
    <dgm:cxn modelId="{9178B355-6013-4F67-96F8-5722AC5D7219}" type="presParOf" srcId="{53B07339-49BD-40FC-A89B-59730ECCD6E3}" destId="{C04DE0ED-8C11-42A3-AAC8-EF88C38A516D}" srcOrd="6" destOrd="0" presId="urn:microsoft.com/office/officeart/2005/8/layout/hProcess11"/>
    <dgm:cxn modelId="{172935D0-891F-4840-9A12-8B08A274F1DF}" type="presParOf" srcId="{C04DE0ED-8C11-42A3-AAC8-EF88C38A516D}" destId="{51E5D7D0-ED46-4845-B568-2CB02F22FE62}" srcOrd="0" destOrd="0" presId="urn:microsoft.com/office/officeart/2005/8/layout/hProcess11"/>
    <dgm:cxn modelId="{D2B96E38-07CF-41E5-99BB-45E7C7315914}" type="presParOf" srcId="{C04DE0ED-8C11-42A3-AAC8-EF88C38A516D}" destId="{3E82B712-8C78-4EFC-8682-E0081E40CB39}" srcOrd="1" destOrd="0" presId="urn:microsoft.com/office/officeart/2005/8/layout/hProcess11"/>
    <dgm:cxn modelId="{2F7737AB-656C-4005-A9A9-0558874F77F0}" type="presParOf" srcId="{C04DE0ED-8C11-42A3-AAC8-EF88C38A516D}" destId="{3A75567D-BC56-485A-B4E0-D04480C879D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09639B-77A1-439D-8943-1BC24FF9A936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02FA008-6903-4408-869E-95945AABA718}">
      <dgm:prSet/>
      <dgm:spPr/>
      <dgm:t>
        <a:bodyPr/>
        <a:lstStyle/>
        <a:p>
          <a:pPr rtl="0"/>
          <a:r>
            <a:rPr lang="ru-RU" smtClean="0"/>
            <a:t>Разработка требований к виртуализации</a:t>
          </a:r>
          <a:endParaRPr lang="ru-RU"/>
        </a:p>
      </dgm:t>
    </dgm:pt>
    <dgm:pt modelId="{4CC9E0CD-C389-4B81-99E4-6ED4E768F699}" type="parTrans" cxnId="{5454B309-B953-4349-87D5-858758F00837}">
      <dgm:prSet/>
      <dgm:spPr/>
      <dgm:t>
        <a:bodyPr/>
        <a:lstStyle/>
        <a:p>
          <a:endParaRPr lang="ru-RU"/>
        </a:p>
      </dgm:t>
    </dgm:pt>
    <dgm:pt modelId="{4E7CBD07-2C97-4AB4-8AFC-33135D6A3639}" type="sibTrans" cxnId="{5454B309-B953-4349-87D5-858758F00837}">
      <dgm:prSet/>
      <dgm:spPr/>
      <dgm:t>
        <a:bodyPr/>
        <a:lstStyle/>
        <a:p>
          <a:endParaRPr lang="ru-RU"/>
        </a:p>
      </dgm:t>
    </dgm:pt>
    <dgm:pt modelId="{7308F3E4-F612-4139-A5D1-8AE264231CB2}">
      <dgm:prSet/>
      <dgm:spPr/>
      <dgm:t>
        <a:bodyPr/>
        <a:lstStyle/>
        <a:p>
          <a:pPr rtl="0"/>
          <a:r>
            <a:rPr lang="ru-RU" dirty="0" smtClean="0"/>
            <a:t>Работоспособность </a:t>
          </a:r>
          <a:r>
            <a:rPr lang="en-US" dirty="0" smtClean="0"/>
            <a:t>API, backend,</a:t>
          </a:r>
          <a:r>
            <a:rPr lang="ru-RU" dirty="0" smtClean="0"/>
            <a:t> </a:t>
          </a:r>
          <a:r>
            <a:rPr lang="en-US" dirty="0" smtClean="0"/>
            <a:t>frontend</a:t>
          </a:r>
          <a:r>
            <a:rPr lang="ru-RU" dirty="0" smtClean="0"/>
            <a:t> и </a:t>
          </a:r>
          <a:r>
            <a:rPr lang="en-US" dirty="0" smtClean="0"/>
            <a:t>console </a:t>
          </a:r>
          <a:r>
            <a:rPr lang="ru-RU" dirty="0" smtClean="0"/>
            <a:t>приложений</a:t>
          </a:r>
          <a:endParaRPr lang="ru-RU" dirty="0"/>
        </a:p>
      </dgm:t>
    </dgm:pt>
    <dgm:pt modelId="{92659233-48B9-45CF-8743-AC26E4BC71DA}" type="parTrans" cxnId="{5FB2C0ED-DD55-44B2-BD9D-9287A05C3F88}">
      <dgm:prSet/>
      <dgm:spPr/>
      <dgm:t>
        <a:bodyPr/>
        <a:lstStyle/>
        <a:p>
          <a:endParaRPr lang="ru-RU"/>
        </a:p>
      </dgm:t>
    </dgm:pt>
    <dgm:pt modelId="{CE814930-382E-403A-AD42-52D2A441B41D}" type="sibTrans" cxnId="{5FB2C0ED-DD55-44B2-BD9D-9287A05C3F88}">
      <dgm:prSet/>
      <dgm:spPr/>
      <dgm:t>
        <a:bodyPr/>
        <a:lstStyle/>
        <a:p>
          <a:endParaRPr lang="ru-RU"/>
        </a:p>
      </dgm:t>
    </dgm:pt>
    <dgm:pt modelId="{D1F656F5-C496-4910-822D-47A36F85251E}">
      <dgm:prSet/>
      <dgm:spPr/>
      <dgm:t>
        <a:bodyPr/>
        <a:lstStyle/>
        <a:p>
          <a:pPr rtl="0"/>
          <a:r>
            <a:rPr lang="en-US" dirty="0" smtClean="0"/>
            <a:t>PHP </a:t>
          </a:r>
          <a:r>
            <a:rPr lang="ru-RU" dirty="0" smtClean="0"/>
            <a:t>версии </a:t>
          </a:r>
          <a:r>
            <a:rPr lang="en-US" dirty="0" smtClean="0"/>
            <a:t>7.1</a:t>
          </a:r>
          <a:endParaRPr lang="ru-RU" dirty="0"/>
        </a:p>
      </dgm:t>
    </dgm:pt>
    <dgm:pt modelId="{C2D57BED-A275-458D-BAAA-61E6DAA6B81E}" type="parTrans" cxnId="{959472AE-4606-4CCE-991C-DCDC6EE22FA4}">
      <dgm:prSet/>
      <dgm:spPr/>
      <dgm:t>
        <a:bodyPr/>
        <a:lstStyle/>
        <a:p>
          <a:endParaRPr lang="ru-RU"/>
        </a:p>
      </dgm:t>
    </dgm:pt>
    <dgm:pt modelId="{5C07EFE2-EA91-4747-AF8F-F40A7D050A75}" type="sibTrans" cxnId="{959472AE-4606-4CCE-991C-DCDC6EE22FA4}">
      <dgm:prSet/>
      <dgm:spPr/>
      <dgm:t>
        <a:bodyPr/>
        <a:lstStyle/>
        <a:p>
          <a:endParaRPr lang="ru-RU"/>
        </a:p>
      </dgm:t>
    </dgm:pt>
    <dgm:pt modelId="{78EC92DE-8B1D-4894-BF13-D27C89DBFC5B}">
      <dgm:prSet/>
      <dgm:spPr/>
      <dgm:t>
        <a:bodyPr/>
        <a:lstStyle/>
        <a:p>
          <a:pPr rtl="0"/>
          <a:r>
            <a:rPr lang="en-US" dirty="0" smtClean="0"/>
            <a:t>PostgreSQL </a:t>
          </a:r>
          <a:r>
            <a:rPr lang="ru-RU" dirty="0" smtClean="0"/>
            <a:t>в качестве БД</a:t>
          </a:r>
          <a:endParaRPr lang="ru-RU" dirty="0"/>
        </a:p>
      </dgm:t>
    </dgm:pt>
    <dgm:pt modelId="{35D83308-216D-42D7-8D3E-EAFBE4ED9091}" type="parTrans" cxnId="{0C5A6216-586B-4E0E-ACB6-47415E659213}">
      <dgm:prSet/>
      <dgm:spPr/>
      <dgm:t>
        <a:bodyPr/>
        <a:lstStyle/>
        <a:p>
          <a:endParaRPr lang="ru-RU"/>
        </a:p>
      </dgm:t>
    </dgm:pt>
    <dgm:pt modelId="{4BD05872-63DC-41A0-86FF-D52B441B39D6}" type="sibTrans" cxnId="{0C5A6216-586B-4E0E-ACB6-47415E659213}">
      <dgm:prSet/>
      <dgm:spPr/>
      <dgm:t>
        <a:bodyPr/>
        <a:lstStyle/>
        <a:p>
          <a:endParaRPr lang="ru-RU"/>
        </a:p>
      </dgm:t>
    </dgm:pt>
    <dgm:pt modelId="{8A223DB4-A7A7-4347-B1D3-AAAB14A09B1E}">
      <dgm:prSet/>
      <dgm:spPr/>
      <dgm:t>
        <a:bodyPr/>
        <a:lstStyle/>
        <a:p>
          <a:pPr rtl="0"/>
          <a:r>
            <a:rPr lang="ru-RU" dirty="0" smtClean="0"/>
            <a:t>Веб-сервер </a:t>
          </a:r>
          <a:r>
            <a:rPr lang="en-US" dirty="0" smtClean="0"/>
            <a:t>Nginx</a:t>
          </a:r>
          <a:endParaRPr lang="ru-RU" dirty="0"/>
        </a:p>
      </dgm:t>
    </dgm:pt>
    <dgm:pt modelId="{FF7FBECD-3593-4B36-88ED-4B7B019AD5F8}" type="parTrans" cxnId="{A62D343B-C3D8-4CC8-AA7A-91FBD57F8065}">
      <dgm:prSet/>
      <dgm:spPr/>
      <dgm:t>
        <a:bodyPr/>
        <a:lstStyle/>
        <a:p>
          <a:endParaRPr lang="ru-RU"/>
        </a:p>
      </dgm:t>
    </dgm:pt>
    <dgm:pt modelId="{95B4F90C-E647-4DAD-A3F1-9EF508DB13C7}" type="sibTrans" cxnId="{A62D343B-C3D8-4CC8-AA7A-91FBD57F8065}">
      <dgm:prSet/>
      <dgm:spPr/>
      <dgm:t>
        <a:bodyPr/>
        <a:lstStyle/>
        <a:p>
          <a:endParaRPr lang="ru-RU"/>
        </a:p>
      </dgm:t>
    </dgm:pt>
    <dgm:pt modelId="{1B715ABC-FE55-426E-AC00-CFB60C9FE3C8}">
      <dgm:prSet/>
      <dgm:spPr/>
      <dgm:t>
        <a:bodyPr/>
        <a:lstStyle/>
        <a:p>
          <a:pPr rtl="0"/>
          <a:r>
            <a:rPr lang="ru-RU" dirty="0" smtClean="0"/>
            <a:t>Возможность выполнять тесты</a:t>
          </a:r>
          <a:endParaRPr lang="ru-RU" dirty="0"/>
        </a:p>
      </dgm:t>
    </dgm:pt>
    <dgm:pt modelId="{8982867A-D7B9-4A3F-A728-4F9667E6BBFA}" type="parTrans" cxnId="{E9966CA5-F040-41FF-9C90-176B98FA2809}">
      <dgm:prSet/>
      <dgm:spPr/>
      <dgm:t>
        <a:bodyPr/>
        <a:lstStyle/>
        <a:p>
          <a:endParaRPr lang="ru-RU"/>
        </a:p>
      </dgm:t>
    </dgm:pt>
    <dgm:pt modelId="{D0446E21-D2BA-4E93-87E9-F1ACCA8F4D19}" type="sibTrans" cxnId="{E9966CA5-F040-41FF-9C90-176B98FA2809}">
      <dgm:prSet/>
      <dgm:spPr/>
      <dgm:t>
        <a:bodyPr/>
        <a:lstStyle/>
        <a:p>
          <a:endParaRPr lang="ru-RU"/>
        </a:p>
      </dgm:t>
    </dgm:pt>
    <dgm:pt modelId="{803D1BA3-6029-4D8A-96B9-65B019CC6670}">
      <dgm:prSet/>
      <dgm:spPr/>
      <dgm:t>
        <a:bodyPr/>
        <a:lstStyle/>
        <a:p>
          <a:pPr rtl="0"/>
          <a:r>
            <a:rPr lang="ru-RU" dirty="0" smtClean="0"/>
            <a:t>Возможность запустить </a:t>
          </a:r>
          <a:r>
            <a:rPr lang="en-US" dirty="0" smtClean="0"/>
            <a:t>Lint</a:t>
          </a:r>
          <a:endParaRPr lang="ru-RU" dirty="0"/>
        </a:p>
      </dgm:t>
    </dgm:pt>
    <dgm:pt modelId="{42440C88-3827-45B3-A49B-BE20B45C2ECC}" type="parTrans" cxnId="{37FD699D-C283-4EF0-894A-F53C9AEC47EE}">
      <dgm:prSet/>
      <dgm:spPr/>
      <dgm:t>
        <a:bodyPr/>
        <a:lstStyle/>
        <a:p>
          <a:endParaRPr lang="ru-RU"/>
        </a:p>
      </dgm:t>
    </dgm:pt>
    <dgm:pt modelId="{6E26E8E7-0836-41F2-A3B4-4DF8BEF47959}" type="sibTrans" cxnId="{37FD699D-C283-4EF0-894A-F53C9AEC47EE}">
      <dgm:prSet/>
      <dgm:spPr/>
      <dgm:t>
        <a:bodyPr/>
        <a:lstStyle/>
        <a:p>
          <a:endParaRPr lang="ru-RU"/>
        </a:p>
      </dgm:t>
    </dgm:pt>
    <dgm:pt modelId="{E5F6507E-604C-47EE-A2A3-FAEC8B0E5DAE}">
      <dgm:prSet/>
      <dgm:spPr/>
      <dgm:t>
        <a:bodyPr/>
        <a:lstStyle/>
        <a:p>
          <a:pPr rtl="0"/>
          <a:r>
            <a:rPr lang="ru-RU" smtClean="0"/>
            <a:t>Добавление </a:t>
          </a:r>
          <a:r>
            <a:rPr lang="en-US" smtClean="0"/>
            <a:t>.env </a:t>
          </a:r>
          <a:r>
            <a:rPr lang="ru-RU" smtClean="0"/>
            <a:t>файла в проект</a:t>
          </a:r>
          <a:endParaRPr lang="ru-RU"/>
        </a:p>
      </dgm:t>
    </dgm:pt>
    <dgm:pt modelId="{9438E2C5-CC1C-47D1-9616-4E903E6A5BB3}" type="parTrans" cxnId="{04A45B20-778F-4BF8-8631-62FFF7C2FBEC}">
      <dgm:prSet/>
      <dgm:spPr/>
      <dgm:t>
        <a:bodyPr/>
        <a:lstStyle/>
        <a:p>
          <a:endParaRPr lang="ru-RU"/>
        </a:p>
      </dgm:t>
    </dgm:pt>
    <dgm:pt modelId="{8CE7AE52-26A0-4158-AB6E-68FBDA61F948}" type="sibTrans" cxnId="{04A45B20-778F-4BF8-8631-62FFF7C2FBEC}">
      <dgm:prSet/>
      <dgm:spPr/>
      <dgm:t>
        <a:bodyPr/>
        <a:lstStyle/>
        <a:p>
          <a:endParaRPr lang="ru-RU"/>
        </a:p>
      </dgm:t>
    </dgm:pt>
    <dgm:pt modelId="{3587817D-FEC3-46C2-AADC-FF18CA13C16D}">
      <dgm:prSet/>
      <dgm:spPr/>
      <dgm:t>
        <a:bodyPr/>
        <a:lstStyle/>
        <a:p>
          <a:pPr rtl="0"/>
          <a:r>
            <a:rPr lang="ru-RU" dirty="0" smtClean="0"/>
            <a:t>Частичный запуск</a:t>
          </a:r>
          <a:endParaRPr lang="ru-RU" dirty="0"/>
        </a:p>
      </dgm:t>
    </dgm:pt>
    <dgm:pt modelId="{684D60E7-D352-4DBF-9948-83EC58949B42}" type="parTrans" cxnId="{E5B6F5C3-506D-4940-A00C-0D6D8C9C774E}">
      <dgm:prSet/>
      <dgm:spPr/>
      <dgm:t>
        <a:bodyPr/>
        <a:lstStyle/>
        <a:p>
          <a:endParaRPr lang="ru-RU"/>
        </a:p>
      </dgm:t>
    </dgm:pt>
    <dgm:pt modelId="{C96D9EB4-BB43-4BFB-BA2C-6C6639E39803}" type="sibTrans" cxnId="{E5B6F5C3-506D-4940-A00C-0D6D8C9C774E}">
      <dgm:prSet/>
      <dgm:spPr/>
      <dgm:t>
        <a:bodyPr/>
        <a:lstStyle/>
        <a:p>
          <a:endParaRPr lang="ru-RU"/>
        </a:p>
      </dgm:t>
    </dgm:pt>
    <dgm:pt modelId="{14B99C54-671D-4793-9379-69BA763BB18C}" type="pres">
      <dgm:prSet presAssocID="{3509639B-77A1-439D-8943-1BC24FF9A9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C0A5900-97C7-4CD4-A587-5E040EB69D80}" type="pres">
      <dgm:prSet presAssocID="{002FA008-6903-4408-869E-95945AABA71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3F2B35-73E6-4D15-93E2-11E450DF627A}" type="pres">
      <dgm:prSet presAssocID="{002FA008-6903-4408-869E-95945AABA71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F815DD-C81F-479D-8CA3-9BDC7D470F6A}" type="pres">
      <dgm:prSet presAssocID="{E5F6507E-604C-47EE-A2A3-FAEC8B0E5D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40D0D7-A1FE-48AC-AAE7-9719D8172657}" type="presOf" srcId="{1B715ABC-FE55-426E-AC00-CFB60C9FE3C8}" destId="{213F2B35-73E6-4D15-93E2-11E450DF627A}" srcOrd="0" destOrd="5" presId="urn:microsoft.com/office/officeart/2005/8/layout/vList2"/>
    <dgm:cxn modelId="{04A45B20-778F-4BF8-8631-62FFF7C2FBEC}" srcId="{3509639B-77A1-439D-8943-1BC24FF9A936}" destId="{E5F6507E-604C-47EE-A2A3-FAEC8B0E5DAE}" srcOrd="1" destOrd="0" parTransId="{9438E2C5-CC1C-47D1-9616-4E903E6A5BB3}" sibTransId="{8CE7AE52-26A0-4158-AB6E-68FBDA61F948}"/>
    <dgm:cxn modelId="{37FD699D-C283-4EF0-894A-F53C9AEC47EE}" srcId="{002FA008-6903-4408-869E-95945AABA718}" destId="{803D1BA3-6029-4D8A-96B9-65B019CC6670}" srcOrd="6" destOrd="0" parTransId="{42440C88-3827-45B3-A49B-BE20B45C2ECC}" sibTransId="{6E26E8E7-0836-41F2-A3B4-4DF8BEF47959}"/>
    <dgm:cxn modelId="{5454B309-B953-4349-87D5-858758F00837}" srcId="{3509639B-77A1-439D-8943-1BC24FF9A936}" destId="{002FA008-6903-4408-869E-95945AABA718}" srcOrd="0" destOrd="0" parTransId="{4CC9E0CD-C389-4B81-99E4-6ED4E768F699}" sibTransId="{4E7CBD07-2C97-4AB4-8AFC-33135D6A3639}"/>
    <dgm:cxn modelId="{0C5A6216-586B-4E0E-ACB6-47415E659213}" srcId="{002FA008-6903-4408-869E-95945AABA718}" destId="{78EC92DE-8B1D-4894-BF13-D27C89DBFC5B}" srcOrd="3" destOrd="0" parTransId="{35D83308-216D-42D7-8D3E-EAFBE4ED9091}" sibTransId="{4BD05872-63DC-41A0-86FF-D52B441B39D6}"/>
    <dgm:cxn modelId="{6937989C-A82B-429B-ADB4-8AC051E90E83}" type="presOf" srcId="{803D1BA3-6029-4D8A-96B9-65B019CC6670}" destId="{213F2B35-73E6-4D15-93E2-11E450DF627A}" srcOrd="0" destOrd="6" presId="urn:microsoft.com/office/officeart/2005/8/layout/vList2"/>
    <dgm:cxn modelId="{A62D343B-C3D8-4CC8-AA7A-91FBD57F8065}" srcId="{002FA008-6903-4408-869E-95945AABA718}" destId="{8A223DB4-A7A7-4347-B1D3-AAAB14A09B1E}" srcOrd="4" destOrd="0" parTransId="{FF7FBECD-3593-4B36-88ED-4B7B019AD5F8}" sibTransId="{95B4F90C-E647-4DAD-A3F1-9EF508DB13C7}"/>
    <dgm:cxn modelId="{9D472D85-591C-47B7-9E58-1CE89E308AAD}" type="presOf" srcId="{E5F6507E-604C-47EE-A2A3-FAEC8B0E5DAE}" destId="{C6F815DD-C81F-479D-8CA3-9BDC7D470F6A}" srcOrd="0" destOrd="0" presId="urn:microsoft.com/office/officeart/2005/8/layout/vList2"/>
    <dgm:cxn modelId="{E9966CA5-F040-41FF-9C90-176B98FA2809}" srcId="{002FA008-6903-4408-869E-95945AABA718}" destId="{1B715ABC-FE55-426E-AC00-CFB60C9FE3C8}" srcOrd="5" destOrd="0" parTransId="{8982867A-D7B9-4A3F-A728-4F9667E6BBFA}" sibTransId="{D0446E21-D2BA-4E93-87E9-F1ACCA8F4D19}"/>
    <dgm:cxn modelId="{5FB2C0ED-DD55-44B2-BD9D-9287A05C3F88}" srcId="{002FA008-6903-4408-869E-95945AABA718}" destId="{7308F3E4-F612-4139-A5D1-8AE264231CB2}" srcOrd="0" destOrd="0" parTransId="{92659233-48B9-45CF-8743-AC26E4BC71DA}" sibTransId="{CE814930-382E-403A-AD42-52D2A441B41D}"/>
    <dgm:cxn modelId="{E5B6F5C3-506D-4940-A00C-0D6D8C9C774E}" srcId="{002FA008-6903-4408-869E-95945AABA718}" destId="{3587817D-FEC3-46C2-AADC-FF18CA13C16D}" srcOrd="1" destOrd="0" parTransId="{684D60E7-D352-4DBF-9948-83EC58949B42}" sibTransId="{C96D9EB4-BB43-4BFB-BA2C-6C6639E39803}"/>
    <dgm:cxn modelId="{AC41E660-E3C3-4425-850E-1EB3C0BEBD7B}" type="presOf" srcId="{D1F656F5-C496-4910-822D-47A36F85251E}" destId="{213F2B35-73E6-4D15-93E2-11E450DF627A}" srcOrd="0" destOrd="2" presId="urn:microsoft.com/office/officeart/2005/8/layout/vList2"/>
    <dgm:cxn modelId="{34C01410-9910-4293-8CAE-A6F281D6DD21}" type="presOf" srcId="{7308F3E4-F612-4139-A5D1-8AE264231CB2}" destId="{213F2B35-73E6-4D15-93E2-11E450DF627A}" srcOrd="0" destOrd="0" presId="urn:microsoft.com/office/officeart/2005/8/layout/vList2"/>
    <dgm:cxn modelId="{A287FF34-2D56-4B90-94BF-36E65F055C5A}" type="presOf" srcId="{3587817D-FEC3-46C2-AADC-FF18CA13C16D}" destId="{213F2B35-73E6-4D15-93E2-11E450DF627A}" srcOrd="0" destOrd="1" presId="urn:microsoft.com/office/officeart/2005/8/layout/vList2"/>
    <dgm:cxn modelId="{959472AE-4606-4CCE-991C-DCDC6EE22FA4}" srcId="{002FA008-6903-4408-869E-95945AABA718}" destId="{D1F656F5-C496-4910-822D-47A36F85251E}" srcOrd="2" destOrd="0" parTransId="{C2D57BED-A275-458D-BAAA-61E6DAA6B81E}" sibTransId="{5C07EFE2-EA91-4747-AF8F-F40A7D050A75}"/>
    <dgm:cxn modelId="{89F962CB-90F9-48C2-8241-83641439B979}" type="presOf" srcId="{8A223DB4-A7A7-4347-B1D3-AAAB14A09B1E}" destId="{213F2B35-73E6-4D15-93E2-11E450DF627A}" srcOrd="0" destOrd="4" presId="urn:microsoft.com/office/officeart/2005/8/layout/vList2"/>
    <dgm:cxn modelId="{D8FE94E5-78A1-4514-B793-1974444B1590}" type="presOf" srcId="{78EC92DE-8B1D-4894-BF13-D27C89DBFC5B}" destId="{213F2B35-73E6-4D15-93E2-11E450DF627A}" srcOrd="0" destOrd="3" presId="urn:microsoft.com/office/officeart/2005/8/layout/vList2"/>
    <dgm:cxn modelId="{E80D5043-19D2-4A5C-9428-828F493E1606}" type="presOf" srcId="{3509639B-77A1-439D-8943-1BC24FF9A936}" destId="{14B99C54-671D-4793-9379-69BA763BB18C}" srcOrd="0" destOrd="0" presId="urn:microsoft.com/office/officeart/2005/8/layout/vList2"/>
    <dgm:cxn modelId="{A56B75DD-E803-462A-99CA-B903597C9B98}" type="presOf" srcId="{002FA008-6903-4408-869E-95945AABA718}" destId="{4C0A5900-97C7-4CD4-A587-5E040EB69D80}" srcOrd="0" destOrd="0" presId="urn:microsoft.com/office/officeart/2005/8/layout/vList2"/>
    <dgm:cxn modelId="{942D433C-0FD5-4767-8F2A-B3C9A632C5BA}" type="presParOf" srcId="{14B99C54-671D-4793-9379-69BA763BB18C}" destId="{4C0A5900-97C7-4CD4-A587-5E040EB69D80}" srcOrd="0" destOrd="0" presId="urn:microsoft.com/office/officeart/2005/8/layout/vList2"/>
    <dgm:cxn modelId="{4EB6B3AB-F5CC-4807-A653-09308387159F}" type="presParOf" srcId="{14B99C54-671D-4793-9379-69BA763BB18C}" destId="{213F2B35-73E6-4D15-93E2-11E450DF627A}" srcOrd="1" destOrd="0" presId="urn:microsoft.com/office/officeart/2005/8/layout/vList2"/>
    <dgm:cxn modelId="{1829B304-C2D0-4ED1-B1BE-77682380CCC1}" type="presParOf" srcId="{14B99C54-671D-4793-9379-69BA763BB18C}" destId="{C6F815DD-C81F-479D-8CA3-9BDC7D470F6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419E4-2E20-4B33-A219-4B8DFA07E5B8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F62510-936F-494E-8922-492708EF6FD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ru-RU" sz="1800" dirty="0" smtClean="0"/>
            <a:t>Сервисы</a:t>
          </a:r>
        </a:p>
      </dgm:t>
    </dgm:pt>
    <dgm:pt modelId="{90B7CFB3-428C-44EF-980A-08B24B91E18A}" type="parTrans" cxnId="{F1715048-7C12-4D32-BD8F-49B796BE6BFF}">
      <dgm:prSet/>
      <dgm:spPr/>
      <dgm:t>
        <a:bodyPr/>
        <a:lstStyle/>
        <a:p>
          <a:endParaRPr lang="ru-RU"/>
        </a:p>
      </dgm:t>
    </dgm:pt>
    <dgm:pt modelId="{8EC468BF-D678-401E-80D6-336D71B9B5BF}" type="sibTrans" cxnId="{F1715048-7C12-4D32-BD8F-49B796BE6BFF}">
      <dgm:prSet/>
      <dgm:spPr/>
      <dgm:t>
        <a:bodyPr/>
        <a:lstStyle/>
        <a:p>
          <a:endParaRPr lang="ru-RU"/>
        </a:p>
      </dgm:t>
    </dgm:pt>
    <dgm:pt modelId="{0F0E3652-81C0-4F0C-B285-B15BB3CCF6B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en-US" sz="1800" smtClean="0"/>
            <a:t>PostgreSQL</a:t>
          </a:r>
          <a:endParaRPr lang="ru-RU" sz="1800"/>
        </a:p>
      </dgm:t>
    </dgm:pt>
    <dgm:pt modelId="{DA5DFB71-9AA7-4C0C-BF81-6D9222B64987}" type="parTrans" cxnId="{FCAE802C-3B92-4CA7-8424-D6FDCEB8A27C}">
      <dgm:prSet/>
      <dgm:spPr/>
      <dgm:t>
        <a:bodyPr/>
        <a:lstStyle/>
        <a:p>
          <a:endParaRPr lang="ru-RU" sz="1800"/>
        </a:p>
      </dgm:t>
    </dgm:pt>
    <dgm:pt modelId="{FAA65AA9-92F0-4AB7-AF25-FE458706754A}" type="sibTrans" cxnId="{FCAE802C-3B92-4CA7-8424-D6FDCEB8A27C}">
      <dgm:prSet/>
      <dgm:spPr/>
      <dgm:t>
        <a:bodyPr/>
        <a:lstStyle/>
        <a:p>
          <a:endParaRPr lang="ru-RU"/>
        </a:p>
      </dgm:t>
    </dgm:pt>
    <dgm:pt modelId="{DC5A00B8-C29F-4D32-A350-3ECAC158C08A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en-US" sz="1800" smtClean="0"/>
            <a:t>Nginx</a:t>
          </a:r>
          <a:endParaRPr lang="ru-RU" sz="1800"/>
        </a:p>
      </dgm:t>
    </dgm:pt>
    <dgm:pt modelId="{7437199F-CFB1-4895-AF41-B7022492D41C}" type="parTrans" cxnId="{E7CFFDF2-4EE0-4711-BFF2-A02A4D57C06B}">
      <dgm:prSet/>
      <dgm:spPr/>
      <dgm:t>
        <a:bodyPr/>
        <a:lstStyle/>
        <a:p>
          <a:endParaRPr lang="ru-RU" sz="1800"/>
        </a:p>
      </dgm:t>
    </dgm:pt>
    <dgm:pt modelId="{99A2117C-77F0-4F18-9EA0-D8ADA0ACF7C4}" type="sibTrans" cxnId="{E7CFFDF2-4EE0-4711-BFF2-A02A4D57C06B}">
      <dgm:prSet/>
      <dgm:spPr/>
      <dgm:t>
        <a:bodyPr/>
        <a:lstStyle/>
        <a:p>
          <a:endParaRPr lang="ru-RU"/>
        </a:p>
      </dgm:t>
    </dgm:pt>
    <dgm:pt modelId="{CCC3086D-4343-44BE-8F31-9C7D5ED98BF2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en-US" sz="1800" smtClean="0"/>
            <a:t>Backend</a:t>
          </a:r>
          <a:endParaRPr lang="ru-RU" sz="1800"/>
        </a:p>
      </dgm:t>
    </dgm:pt>
    <dgm:pt modelId="{AE250BEA-C276-4679-A287-B653D90F267F}" type="parTrans" cxnId="{5D338C5C-589D-4AC9-BF55-A9E1F92DC23F}">
      <dgm:prSet/>
      <dgm:spPr/>
      <dgm:t>
        <a:bodyPr/>
        <a:lstStyle/>
        <a:p>
          <a:endParaRPr lang="ru-RU" sz="1800"/>
        </a:p>
      </dgm:t>
    </dgm:pt>
    <dgm:pt modelId="{EDD3A140-5E2B-406E-98B3-F835356AAF5C}" type="sibTrans" cxnId="{5D338C5C-589D-4AC9-BF55-A9E1F92DC23F}">
      <dgm:prSet/>
      <dgm:spPr/>
      <dgm:t>
        <a:bodyPr/>
        <a:lstStyle/>
        <a:p>
          <a:endParaRPr lang="ru-RU"/>
        </a:p>
      </dgm:t>
    </dgm:pt>
    <dgm:pt modelId="{AF1C5D1F-BDDB-4038-9B6A-6D6FC8C0C99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en-US" sz="1800" dirty="0" smtClean="0"/>
            <a:t>Frontend</a:t>
          </a:r>
          <a:endParaRPr lang="ru-RU" sz="1800" dirty="0"/>
        </a:p>
      </dgm:t>
    </dgm:pt>
    <dgm:pt modelId="{AAD1460E-ABCA-4A2F-BBBB-18ABF51F6833}" type="parTrans" cxnId="{0A5F2D6B-2591-4568-9136-63866630AE1B}">
      <dgm:prSet/>
      <dgm:spPr/>
      <dgm:t>
        <a:bodyPr/>
        <a:lstStyle/>
        <a:p>
          <a:endParaRPr lang="ru-RU" sz="1800"/>
        </a:p>
      </dgm:t>
    </dgm:pt>
    <dgm:pt modelId="{26E14F43-62E7-4A57-9169-4BD5A54BF079}" type="sibTrans" cxnId="{0A5F2D6B-2591-4568-9136-63866630AE1B}">
      <dgm:prSet/>
      <dgm:spPr/>
      <dgm:t>
        <a:bodyPr/>
        <a:lstStyle/>
        <a:p>
          <a:endParaRPr lang="ru-RU"/>
        </a:p>
      </dgm:t>
    </dgm:pt>
    <dgm:pt modelId="{74D4235A-769E-4F83-90D4-BEACCDE88CD8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en-US" sz="1800" smtClean="0"/>
            <a:t>Api</a:t>
          </a:r>
          <a:endParaRPr lang="ru-RU" sz="1800"/>
        </a:p>
      </dgm:t>
    </dgm:pt>
    <dgm:pt modelId="{0BE1EAC3-0BBC-44AF-A319-E2E4C0C1B427}" type="parTrans" cxnId="{55B8579D-224A-49C4-98EB-5E831788B905}">
      <dgm:prSet/>
      <dgm:spPr/>
      <dgm:t>
        <a:bodyPr/>
        <a:lstStyle/>
        <a:p>
          <a:endParaRPr lang="ru-RU" sz="1800"/>
        </a:p>
      </dgm:t>
    </dgm:pt>
    <dgm:pt modelId="{0C90FC98-4DE7-4471-BAF0-7C802317637B}" type="sibTrans" cxnId="{55B8579D-224A-49C4-98EB-5E831788B905}">
      <dgm:prSet/>
      <dgm:spPr/>
      <dgm:t>
        <a:bodyPr/>
        <a:lstStyle/>
        <a:p>
          <a:endParaRPr lang="ru-RU"/>
        </a:p>
      </dgm:t>
    </dgm:pt>
    <dgm:pt modelId="{8BB5E914-92F0-4EDF-94CE-8BA00D3CD151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en-US" sz="1800" dirty="0" smtClean="0"/>
            <a:t>Workspace </a:t>
          </a:r>
          <a:endParaRPr lang="ru-RU" sz="1800" dirty="0"/>
        </a:p>
      </dgm:t>
    </dgm:pt>
    <dgm:pt modelId="{5B8A68D5-39E0-4E2B-ABE5-DE4D45E7EB1C}" type="parTrans" cxnId="{8B1DE05E-AADD-4044-AB45-E904C8BE083A}">
      <dgm:prSet/>
      <dgm:spPr/>
      <dgm:t>
        <a:bodyPr/>
        <a:lstStyle/>
        <a:p>
          <a:endParaRPr lang="ru-RU" sz="1800"/>
        </a:p>
      </dgm:t>
    </dgm:pt>
    <dgm:pt modelId="{4883EAD7-2955-41D1-B25D-DBCDA9C827AA}" type="sibTrans" cxnId="{8B1DE05E-AADD-4044-AB45-E904C8BE083A}">
      <dgm:prSet/>
      <dgm:spPr/>
      <dgm:t>
        <a:bodyPr/>
        <a:lstStyle/>
        <a:p>
          <a:endParaRPr lang="ru-RU"/>
        </a:p>
      </dgm:t>
    </dgm:pt>
    <dgm:pt modelId="{A11354BD-D5F0-4C4A-9189-F7CDABC4FE91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en-US" sz="1800" dirty="0" err="1" smtClean="0"/>
            <a:t>Yii</a:t>
          </a:r>
          <a:endParaRPr lang="ru-RU" sz="1800" dirty="0"/>
        </a:p>
      </dgm:t>
    </dgm:pt>
    <dgm:pt modelId="{7F931B5F-FEF7-4CC4-8B03-8A422131A22F}" type="parTrans" cxnId="{B40E63DC-C9D3-4952-AD5F-514610D73113}">
      <dgm:prSet/>
      <dgm:spPr/>
      <dgm:t>
        <a:bodyPr/>
        <a:lstStyle/>
        <a:p>
          <a:endParaRPr lang="ru-RU" sz="1800"/>
        </a:p>
      </dgm:t>
    </dgm:pt>
    <dgm:pt modelId="{9048805C-CDE6-4FC1-A8D3-20F0385A5059}" type="sibTrans" cxnId="{B40E63DC-C9D3-4952-AD5F-514610D73113}">
      <dgm:prSet/>
      <dgm:spPr/>
      <dgm:t>
        <a:bodyPr/>
        <a:lstStyle/>
        <a:p>
          <a:endParaRPr lang="ru-RU"/>
        </a:p>
      </dgm:t>
    </dgm:pt>
    <dgm:pt modelId="{2A7D9237-493D-4FA1-B367-C7F31D9B7A02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en-US" sz="1800" smtClean="0"/>
            <a:t>Yii_test</a:t>
          </a:r>
          <a:endParaRPr lang="ru-RU" sz="1800"/>
        </a:p>
      </dgm:t>
    </dgm:pt>
    <dgm:pt modelId="{6FF573F2-2736-4ACD-B657-87A50DC2D26C}" type="parTrans" cxnId="{0B8D9499-8429-4302-B399-5A67A4647FE8}">
      <dgm:prSet/>
      <dgm:spPr/>
      <dgm:t>
        <a:bodyPr/>
        <a:lstStyle/>
        <a:p>
          <a:endParaRPr lang="ru-RU" sz="1800"/>
        </a:p>
      </dgm:t>
    </dgm:pt>
    <dgm:pt modelId="{62201343-A5E5-4503-9044-55D1A4F41353}" type="sibTrans" cxnId="{0B8D9499-8429-4302-B399-5A67A4647FE8}">
      <dgm:prSet/>
      <dgm:spPr/>
      <dgm:t>
        <a:bodyPr/>
        <a:lstStyle/>
        <a:p>
          <a:endParaRPr lang="ru-RU"/>
        </a:p>
      </dgm:t>
    </dgm:pt>
    <dgm:pt modelId="{3E1999C6-BD8F-402D-A7A7-AB7E82D67A57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rtl="0"/>
          <a:r>
            <a:rPr lang="en-US" sz="1800" dirty="0" err="1" smtClean="0"/>
            <a:t>Codeception</a:t>
          </a:r>
          <a:endParaRPr lang="ru-RU" sz="1800" dirty="0"/>
        </a:p>
      </dgm:t>
    </dgm:pt>
    <dgm:pt modelId="{1365C1E1-9682-4CA8-B6B7-FE1B1029E5AC}" type="parTrans" cxnId="{CDEFA7D4-360F-4E15-B272-37480D6118A5}">
      <dgm:prSet/>
      <dgm:spPr/>
      <dgm:t>
        <a:bodyPr/>
        <a:lstStyle/>
        <a:p>
          <a:endParaRPr lang="ru-RU" sz="1800"/>
        </a:p>
      </dgm:t>
    </dgm:pt>
    <dgm:pt modelId="{48B07E30-DA13-40D5-BBD2-A362A9A908B5}" type="sibTrans" cxnId="{CDEFA7D4-360F-4E15-B272-37480D6118A5}">
      <dgm:prSet/>
      <dgm:spPr/>
      <dgm:t>
        <a:bodyPr/>
        <a:lstStyle/>
        <a:p>
          <a:endParaRPr lang="ru-RU"/>
        </a:p>
      </dgm:t>
    </dgm:pt>
    <dgm:pt modelId="{27ABA9FE-1AF6-45E3-B4DE-5D5761442BB4}" type="pres">
      <dgm:prSet presAssocID="{D4F419E4-2E20-4B33-A219-4B8DFA07E5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11242BF-CDEE-4E7C-AB11-A8A138F581C3}" type="pres">
      <dgm:prSet presAssocID="{9AF62510-936F-494E-8922-492708EF6FDC}" presName="hierRoot1" presStyleCnt="0">
        <dgm:presLayoutVars>
          <dgm:hierBranch val="init"/>
        </dgm:presLayoutVars>
      </dgm:prSet>
      <dgm:spPr/>
    </dgm:pt>
    <dgm:pt modelId="{9E12CC37-40FB-42B6-855D-C5D856731C62}" type="pres">
      <dgm:prSet presAssocID="{9AF62510-936F-494E-8922-492708EF6FDC}" presName="rootComposite1" presStyleCnt="0"/>
      <dgm:spPr/>
    </dgm:pt>
    <dgm:pt modelId="{8B268C78-CF88-4A19-B504-D5EA6424CC77}" type="pres">
      <dgm:prSet presAssocID="{9AF62510-936F-494E-8922-492708EF6F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BDDA7AE-5900-455B-8455-D797F4F4F303}" type="pres">
      <dgm:prSet presAssocID="{9AF62510-936F-494E-8922-492708EF6FD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DEC67DC-0787-49C7-BCD2-891A8BCE2E32}" type="pres">
      <dgm:prSet presAssocID="{9AF62510-936F-494E-8922-492708EF6FDC}" presName="hierChild2" presStyleCnt="0"/>
      <dgm:spPr/>
    </dgm:pt>
    <dgm:pt modelId="{E7A1A56A-0B67-4A0E-82F2-D74387C24956}" type="pres">
      <dgm:prSet presAssocID="{DA5DFB71-9AA7-4C0C-BF81-6D9222B64987}" presName="Name37" presStyleLbl="parChTrans1D2" presStyleIdx="0" presStyleCnt="6"/>
      <dgm:spPr/>
      <dgm:t>
        <a:bodyPr/>
        <a:lstStyle/>
        <a:p>
          <a:endParaRPr lang="ru-RU"/>
        </a:p>
      </dgm:t>
    </dgm:pt>
    <dgm:pt modelId="{381C8017-319C-41C4-AC5A-CAA0BBCDB868}" type="pres">
      <dgm:prSet presAssocID="{0F0E3652-81C0-4F0C-B285-B15BB3CCF6B3}" presName="hierRoot2" presStyleCnt="0">
        <dgm:presLayoutVars>
          <dgm:hierBranch val="init"/>
        </dgm:presLayoutVars>
      </dgm:prSet>
      <dgm:spPr/>
    </dgm:pt>
    <dgm:pt modelId="{2019CD53-2FC3-402D-BE72-976EF143D2A7}" type="pres">
      <dgm:prSet presAssocID="{0F0E3652-81C0-4F0C-B285-B15BB3CCF6B3}" presName="rootComposite" presStyleCnt="0"/>
      <dgm:spPr/>
    </dgm:pt>
    <dgm:pt modelId="{8A5C92EC-F617-4DC9-8F5C-B8055030A55F}" type="pres">
      <dgm:prSet presAssocID="{0F0E3652-81C0-4F0C-B285-B15BB3CCF6B3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4D6D9A-6E93-42B4-9F81-961D0AF85C5F}" type="pres">
      <dgm:prSet presAssocID="{0F0E3652-81C0-4F0C-B285-B15BB3CCF6B3}" presName="rootConnector" presStyleLbl="node2" presStyleIdx="0" presStyleCnt="6"/>
      <dgm:spPr/>
      <dgm:t>
        <a:bodyPr/>
        <a:lstStyle/>
        <a:p>
          <a:endParaRPr lang="ru-RU"/>
        </a:p>
      </dgm:t>
    </dgm:pt>
    <dgm:pt modelId="{9F65C3BD-61A3-4955-A612-3ECE64BA02FD}" type="pres">
      <dgm:prSet presAssocID="{0F0E3652-81C0-4F0C-B285-B15BB3CCF6B3}" presName="hierChild4" presStyleCnt="0"/>
      <dgm:spPr/>
    </dgm:pt>
    <dgm:pt modelId="{265462F9-684A-417D-B870-A9E6042C46D4}" type="pres">
      <dgm:prSet presAssocID="{0F0E3652-81C0-4F0C-B285-B15BB3CCF6B3}" presName="hierChild5" presStyleCnt="0"/>
      <dgm:spPr/>
    </dgm:pt>
    <dgm:pt modelId="{529033F2-D0B7-4DE2-A38D-9A751287CC8A}" type="pres">
      <dgm:prSet presAssocID="{7437199F-CFB1-4895-AF41-B7022492D41C}" presName="Name37" presStyleLbl="parChTrans1D2" presStyleIdx="1" presStyleCnt="6"/>
      <dgm:spPr/>
      <dgm:t>
        <a:bodyPr/>
        <a:lstStyle/>
        <a:p>
          <a:endParaRPr lang="ru-RU"/>
        </a:p>
      </dgm:t>
    </dgm:pt>
    <dgm:pt modelId="{888CC9BA-64AA-4515-9977-3E237D41E808}" type="pres">
      <dgm:prSet presAssocID="{DC5A00B8-C29F-4D32-A350-3ECAC158C08A}" presName="hierRoot2" presStyleCnt="0">
        <dgm:presLayoutVars>
          <dgm:hierBranch val="init"/>
        </dgm:presLayoutVars>
      </dgm:prSet>
      <dgm:spPr/>
    </dgm:pt>
    <dgm:pt modelId="{59BF661E-F245-4CAB-B99D-00C88B4FD674}" type="pres">
      <dgm:prSet presAssocID="{DC5A00B8-C29F-4D32-A350-3ECAC158C08A}" presName="rootComposite" presStyleCnt="0"/>
      <dgm:spPr/>
    </dgm:pt>
    <dgm:pt modelId="{D108E3AB-F0B8-481E-8F86-F6501080C845}" type="pres">
      <dgm:prSet presAssocID="{DC5A00B8-C29F-4D32-A350-3ECAC158C08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D0A8741-E800-468D-94F7-151E05EC57FB}" type="pres">
      <dgm:prSet presAssocID="{DC5A00B8-C29F-4D32-A350-3ECAC158C08A}" presName="rootConnector" presStyleLbl="node2" presStyleIdx="1" presStyleCnt="6"/>
      <dgm:spPr/>
      <dgm:t>
        <a:bodyPr/>
        <a:lstStyle/>
        <a:p>
          <a:endParaRPr lang="ru-RU"/>
        </a:p>
      </dgm:t>
    </dgm:pt>
    <dgm:pt modelId="{21794DFD-7649-4A55-83A7-4A8239181481}" type="pres">
      <dgm:prSet presAssocID="{DC5A00B8-C29F-4D32-A350-3ECAC158C08A}" presName="hierChild4" presStyleCnt="0"/>
      <dgm:spPr/>
    </dgm:pt>
    <dgm:pt modelId="{64F58C90-7F85-492D-B26F-13FE952ED914}" type="pres">
      <dgm:prSet presAssocID="{AE250BEA-C276-4679-A287-B653D90F267F}" presName="Name37" presStyleLbl="parChTrans1D3" presStyleIdx="0" presStyleCnt="3"/>
      <dgm:spPr/>
      <dgm:t>
        <a:bodyPr/>
        <a:lstStyle/>
        <a:p>
          <a:endParaRPr lang="ru-RU"/>
        </a:p>
      </dgm:t>
    </dgm:pt>
    <dgm:pt modelId="{78C20A5F-0EF0-4698-82E0-37B114803FB6}" type="pres">
      <dgm:prSet presAssocID="{CCC3086D-4343-44BE-8F31-9C7D5ED98BF2}" presName="hierRoot2" presStyleCnt="0">
        <dgm:presLayoutVars>
          <dgm:hierBranch val="init"/>
        </dgm:presLayoutVars>
      </dgm:prSet>
      <dgm:spPr/>
    </dgm:pt>
    <dgm:pt modelId="{96BAED9D-E839-48CE-A7DA-719C5A24053C}" type="pres">
      <dgm:prSet presAssocID="{CCC3086D-4343-44BE-8F31-9C7D5ED98BF2}" presName="rootComposite" presStyleCnt="0"/>
      <dgm:spPr/>
    </dgm:pt>
    <dgm:pt modelId="{BA1B121E-0241-4CCB-8C28-69FFBBDC21B6}" type="pres">
      <dgm:prSet presAssocID="{CCC3086D-4343-44BE-8F31-9C7D5ED98BF2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65BD4D-3C30-4A5E-A09F-56E9F2AFEFA0}" type="pres">
      <dgm:prSet presAssocID="{CCC3086D-4343-44BE-8F31-9C7D5ED98BF2}" presName="rootConnector" presStyleLbl="node3" presStyleIdx="0" presStyleCnt="3"/>
      <dgm:spPr/>
      <dgm:t>
        <a:bodyPr/>
        <a:lstStyle/>
        <a:p>
          <a:endParaRPr lang="ru-RU"/>
        </a:p>
      </dgm:t>
    </dgm:pt>
    <dgm:pt modelId="{EA4756BB-5241-46D5-8B23-99AD898A9308}" type="pres">
      <dgm:prSet presAssocID="{CCC3086D-4343-44BE-8F31-9C7D5ED98BF2}" presName="hierChild4" presStyleCnt="0"/>
      <dgm:spPr/>
    </dgm:pt>
    <dgm:pt modelId="{6B9397F0-84BC-4228-A9AF-DC82C73E3847}" type="pres">
      <dgm:prSet presAssocID="{CCC3086D-4343-44BE-8F31-9C7D5ED98BF2}" presName="hierChild5" presStyleCnt="0"/>
      <dgm:spPr/>
    </dgm:pt>
    <dgm:pt modelId="{39D28FEA-7FD1-4C5A-8B2A-EFCD5AC66C62}" type="pres">
      <dgm:prSet presAssocID="{AAD1460E-ABCA-4A2F-BBBB-18ABF51F6833}" presName="Name37" presStyleLbl="parChTrans1D3" presStyleIdx="1" presStyleCnt="3"/>
      <dgm:spPr/>
      <dgm:t>
        <a:bodyPr/>
        <a:lstStyle/>
        <a:p>
          <a:endParaRPr lang="ru-RU"/>
        </a:p>
      </dgm:t>
    </dgm:pt>
    <dgm:pt modelId="{1B6CE08B-FF6E-477D-AD4D-A3DC8F34655E}" type="pres">
      <dgm:prSet presAssocID="{AF1C5D1F-BDDB-4038-9B6A-6D6FC8C0C99C}" presName="hierRoot2" presStyleCnt="0">
        <dgm:presLayoutVars>
          <dgm:hierBranch val="init"/>
        </dgm:presLayoutVars>
      </dgm:prSet>
      <dgm:spPr/>
    </dgm:pt>
    <dgm:pt modelId="{2913688B-EC97-4A6A-90B6-364FDE0781E8}" type="pres">
      <dgm:prSet presAssocID="{AF1C5D1F-BDDB-4038-9B6A-6D6FC8C0C99C}" presName="rootComposite" presStyleCnt="0"/>
      <dgm:spPr/>
    </dgm:pt>
    <dgm:pt modelId="{BD3E5265-9A07-4D77-AA19-A4D00E9C6E39}" type="pres">
      <dgm:prSet presAssocID="{AF1C5D1F-BDDB-4038-9B6A-6D6FC8C0C99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6170AC-FC89-45C7-BB25-1CCC18D10D76}" type="pres">
      <dgm:prSet presAssocID="{AF1C5D1F-BDDB-4038-9B6A-6D6FC8C0C99C}" presName="rootConnector" presStyleLbl="node3" presStyleIdx="1" presStyleCnt="3"/>
      <dgm:spPr/>
      <dgm:t>
        <a:bodyPr/>
        <a:lstStyle/>
        <a:p>
          <a:endParaRPr lang="ru-RU"/>
        </a:p>
      </dgm:t>
    </dgm:pt>
    <dgm:pt modelId="{EB410FE6-F730-4AE7-99E6-51B1C222AD3C}" type="pres">
      <dgm:prSet presAssocID="{AF1C5D1F-BDDB-4038-9B6A-6D6FC8C0C99C}" presName="hierChild4" presStyleCnt="0"/>
      <dgm:spPr/>
    </dgm:pt>
    <dgm:pt modelId="{34354595-F9BE-432B-AAB3-89A8601E8D1A}" type="pres">
      <dgm:prSet presAssocID="{AF1C5D1F-BDDB-4038-9B6A-6D6FC8C0C99C}" presName="hierChild5" presStyleCnt="0"/>
      <dgm:spPr/>
    </dgm:pt>
    <dgm:pt modelId="{3BF8CCAF-EC5F-4330-8AAE-79B9233CCD05}" type="pres">
      <dgm:prSet presAssocID="{0BE1EAC3-0BBC-44AF-A319-E2E4C0C1B427}" presName="Name37" presStyleLbl="parChTrans1D3" presStyleIdx="2" presStyleCnt="3"/>
      <dgm:spPr/>
      <dgm:t>
        <a:bodyPr/>
        <a:lstStyle/>
        <a:p>
          <a:endParaRPr lang="ru-RU"/>
        </a:p>
      </dgm:t>
    </dgm:pt>
    <dgm:pt modelId="{C19C402F-F2C7-47FD-A7F3-0F1040921BFC}" type="pres">
      <dgm:prSet presAssocID="{74D4235A-769E-4F83-90D4-BEACCDE88CD8}" presName="hierRoot2" presStyleCnt="0">
        <dgm:presLayoutVars>
          <dgm:hierBranch val="init"/>
        </dgm:presLayoutVars>
      </dgm:prSet>
      <dgm:spPr/>
    </dgm:pt>
    <dgm:pt modelId="{D43E090E-CC63-44DF-8964-770DF68330FF}" type="pres">
      <dgm:prSet presAssocID="{74D4235A-769E-4F83-90D4-BEACCDE88CD8}" presName="rootComposite" presStyleCnt="0"/>
      <dgm:spPr/>
    </dgm:pt>
    <dgm:pt modelId="{500B16D0-80F7-4597-A280-471AB674D40B}" type="pres">
      <dgm:prSet presAssocID="{74D4235A-769E-4F83-90D4-BEACCDE88CD8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0D3962-61AE-4DB8-A628-C00054C651E9}" type="pres">
      <dgm:prSet presAssocID="{74D4235A-769E-4F83-90D4-BEACCDE88CD8}" presName="rootConnector" presStyleLbl="node3" presStyleIdx="2" presStyleCnt="3"/>
      <dgm:spPr/>
      <dgm:t>
        <a:bodyPr/>
        <a:lstStyle/>
        <a:p>
          <a:endParaRPr lang="ru-RU"/>
        </a:p>
      </dgm:t>
    </dgm:pt>
    <dgm:pt modelId="{96DE3EFA-4A1E-4444-BC03-6655CF41CFD4}" type="pres">
      <dgm:prSet presAssocID="{74D4235A-769E-4F83-90D4-BEACCDE88CD8}" presName="hierChild4" presStyleCnt="0"/>
      <dgm:spPr/>
    </dgm:pt>
    <dgm:pt modelId="{51B62F2C-5756-48E3-9557-61D2BF76C172}" type="pres">
      <dgm:prSet presAssocID="{74D4235A-769E-4F83-90D4-BEACCDE88CD8}" presName="hierChild5" presStyleCnt="0"/>
      <dgm:spPr/>
    </dgm:pt>
    <dgm:pt modelId="{2FD3CCC9-ACD3-43E3-95B4-BB22CD4A6177}" type="pres">
      <dgm:prSet presAssocID="{DC5A00B8-C29F-4D32-A350-3ECAC158C08A}" presName="hierChild5" presStyleCnt="0"/>
      <dgm:spPr/>
    </dgm:pt>
    <dgm:pt modelId="{41536FDA-193B-4E39-955C-BFB5316B0F70}" type="pres">
      <dgm:prSet presAssocID="{5B8A68D5-39E0-4E2B-ABE5-DE4D45E7EB1C}" presName="Name37" presStyleLbl="parChTrans1D2" presStyleIdx="2" presStyleCnt="6"/>
      <dgm:spPr/>
      <dgm:t>
        <a:bodyPr/>
        <a:lstStyle/>
        <a:p>
          <a:endParaRPr lang="ru-RU"/>
        </a:p>
      </dgm:t>
    </dgm:pt>
    <dgm:pt modelId="{22B58E15-56AF-41AF-81A4-FDE3BA4C3010}" type="pres">
      <dgm:prSet presAssocID="{8BB5E914-92F0-4EDF-94CE-8BA00D3CD151}" presName="hierRoot2" presStyleCnt="0">
        <dgm:presLayoutVars>
          <dgm:hierBranch val="init"/>
        </dgm:presLayoutVars>
      </dgm:prSet>
      <dgm:spPr/>
    </dgm:pt>
    <dgm:pt modelId="{B08F78F9-FB0F-4498-862E-33542C12F48D}" type="pres">
      <dgm:prSet presAssocID="{8BB5E914-92F0-4EDF-94CE-8BA00D3CD151}" presName="rootComposite" presStyleCnt="0"/>
      <dgm:spPr/>
    </dgm:pt>
    <dgm:pt modelId="{12757993-D070-408A-B5F6-6B2C979EE206}" type="pres">
      <dgm:prSet presAssocID="{8BB5E914-92F0-4EDF-94CE-8BA00D3CD15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9C8F3BD-C4C1-4BD9-9E85-17DFA9C083D1}" type="pres">
      <dgm:prSet presAssocID="{8BB5E914-92F0-4EDF-94CE-8BA00D3CD151}" presName="rootConnector" presStyleLbl="node2" presStyleIdx="2" presStyleCnt="6"/>
      <dgm:spPr/>
      <dgm:t>
        <a:bodyPr/>
        <a:lstStyle/>
        <a:p>
          <a:endParaRPr lang="ru-RU"/>
        </a:p>
      </dgm:t>
    </dgm:pt>
    <dgm:pt modelId="{1C40C054-736F-4C9A-BCCB-D18F45365B08}" type="pres">
      <dgm:prSet presAssocID="{8BB5E914-92F0-4EDF-94CE-8BA00D3CD151}" presName="hierChild4" presStyleCnt="0"/>
      <dgm:spPr/>
    </dgm:pt>
    <dgm:pt modelId="{5643476D-CF62-46C1-9A9B-FD81337E4FF1}" type="pres">
      <dgm:prSet presAssocID="{8BB5E914-92F0-4EDF-94CE-8BA00D3CD151}" presName="hierChild5" presStyleCnt="0"/>
      <dgm:spPr/>
    </dgm:pt>
    <dgm:pt modelId="{3904E61E-AC1B-44FA-A569-9424120C12FA}" type="pres">
      <dgm:prSet presAssocID="{7F931B5F-FEF7-4CC4-8B03-8A422131A22F}" presName="Name37" presStyleLbl="parChTrans1D2" presStyleIdx="3" presStyleCnt="6"/>
      <dgm:spPr/>
      <dgm:t>
        <a:bodyPr/>
        <a:lstStyle/>
        <a:p>
          <a:endParaRPr lang="ru-RU"/>
        </a:p>
      </dgm:t>
    </dgm:pt>
    <dgm:pt modelId="{6BEE83D3-519B-4E86-BA44-40EFAD15B9E0}" type="pres">
      <dgm:prSet presAssocID="{A11354BD-D5F0-4C4A-9189-F7CDABC4FE91}" presName="hierRoot2" presStyleCnt="0">
        <dgm:presLayoutVars>
          <dgm:hierBranch val="init"/>
        </dgm:presLayoutVars>
      </dgm:prSet>
      <dgm:spPr/>
    </dgm:pt>
    <dgm:pt modelId="{BA0BCB6E-7B30-4DD4-A6DB-017C63FB8AAB}" type="pres">
      <dgm:prSet presAssocID="{A11354BD-D5F0-4C4A-9189-F7CDABC4FE91}" presName="rootComposite" presStyleCnt="0"/>
      <dgm:spPr/>
    </dgm:pt>
    <dgm:pt modelId="{50624A08-16C5-4BD0-9AD0-30AA98C96DDE}" type="pres">
      <dgm:prSet presAssocID="{A11354BD-D5F0-4C4A-9189-F7CDABC4FE91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7BA0C2-64CD-47DD-9D1E-84D978ABB73D}" type="pres">
      <dgm:prSet presAssocID="{A11354BD-D5F0-4C4A-9189-F7CDABC4FE91}" presName="rootConnector" presStyleLbl="node2" presStyleIdx="3" presStyleCnt="6"/>
      <dgm:spPr/>
      <dgm:t>
        <a:bodyPr/>
        <a:lstStyle/>
        <a:p>
          <a:endParaRPr lang="ru-RU"/>
        </a:p>
      </dgm:t>
    </dgm:pt>
    <dgm:pt modelId="{BDC355AD-A8F7-4555-9012-2A92F2113DE2}" type="pres">
      <dgm:prSet presAssocID="{A11354BD-D5F0-4C4A-9189-F7CDABC4FE91}" presName="hierChild4" presStyleCnt="0"/>
      <dgm:spPr/>
    </dgm:pt>
    <dgm:pt modelId="{9CB9310C-1C4F-45AA-9397-2F65362A61ED}" type="pres">
      <dgm:prSet presAssocID="{A11354BD-D5F0-4C4A-9189-F7CDABC4FE91}" presName="hierChild5" presStyleCnt="0"/>
      <dgm:spPr/>
    </dgm:pt>
    <dgm:pt modelId="{C4EDF5B8-43DF-4DF8-9659-6371A714219E}" type="pres">
      <dgm:prSet presAssocID="{6FF573F2-2736-4ACD-B657-87A50DC2D26C}" presName="Name37" presStyleLbl="parChTrans1D2" presStyleIdx="4" presStyleCnt="6"/>
      <dgm:spPr/>
      <dgm:t>
        <a:bodyPr/>
        <a:lstStyle/>
        <a:p>
          <a:endParaRPr lang="ru-RU"/>
        </a:p>
      </dgm:t>
    </dgm:pt>
    <dgm:pt modelId="{DCAB7097-D5FA-4C34-AF4E-CC1E8C9DE3C8}" type="pres">
      <dgm:prSet presAssocID="{2A7D9237-493D-4FA1-B367-C7F31D9B7A02}" presName="hierRoot2" presStyleCnt="0">
        <dgm:presLayoutVars>
          <dgm:hierBranch val="init"/>
        </dgm:presLayoutVars>
      </dgm:prSet>
      <dgm:spPr/>
    </dgm:pt>
    <dgm:pt modelId="{AF8E9334-DC03-4C30-B625-F34AB02DAC42}" type="pres">
      <dgm:prSet presAssocID="{2A7D9237-493D-4FA1-B367-C7F31D9B7A02}" presName="rootComposite" presStyleCnt="0"/>
      <dgm:spPr/>
    </dgm:pt>
    <dgm:pt modelId="{361BAEDA-91E2-460D-96E9-9DABFDE6B6C8}" type="pres">
      <dgm:prSet presAssocID="{2A7D9237-493D-4FA1-B367-C7F31D9B7A0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2FB0B8-AD19-46F7-B57C-54944AB74AC6}" type="pres">
      <dgm:prSet presAssocID="{2A7D9237-493D-4FA1-B367-C7F31D9B7A02}" presName="rootConnector" presStyleLbl="node2" presStyleIdx="4" presStyleCnt="6"/>
      <dgm:spPr/>
      <dgm:t>
        <a:bodyPr/>
        <a:lstStyle/>
        <a:p>
          <a:endParaRPr lang="ru-RU"/>
        </a:p>
      </dgm:t>
    </dgm:pt>
    <dgm:pt modelId="{CA93026A-EB89-4DDB-88D6-2C154B196E0E}" type="pres">
      <dgm:prSet presAssocID="{2A7D9237-493D-4FA1-B367-C7F31D9B7A02}" presName="hierChild4" presStyleCnt="0"/>
      <dgm:spPr/>
    </dgm:pt>
    <dgm:pt modelId="{C178A95F-1B7E-4B5F-BFEE-70B1AA54DC4F}" type="pres">
      <dgm:prSet presAssocID="{2A7D9237-493D-4FA1-B367-C7F31D9B7A02}" presName="hierChild5" presStyleCnt="0"/>
      <dgm:spPr/>
    </dgm:pt>
    <dgm:pt modelId="{C212F892-B13E-4A4D-AEBF-A2C320F92574}" type="pres">
      <dgm:prSet presAssocID="{1365C1E1-9682-4CA8-B6B7-FE1B1029E5AC}" presName="Name37" presStyleLbl="parChTrans1D2" presStyleIdx="5" presStyleCnt="6"/>
      <dgm:spPr/>
      <dgm:t>
        <a:bodyPr/>
        <a:lstStyle/>
        <a:p>
          <a:endParaRPr lang="ru-RU"/>
        </a:p>
      </dgm:t>
    </dgm:pt>
    <dgm:pt modelId="{4947F562-4CFC-48F3-A8AD-0640A1FE0A28}" type="pres">
      <dgm:prSet presAssocID="{3E1999C6-BD8F-402D-A7A7-AB7E82D67A57}" presName="hierRoot2" presStyleCnt="0">
        <dgm:presLayoutVars>
          <dgm:hierBranch val="init"/>
        </dgm:presLayoutVars>
      </dgm:prSet>
      <dgm:spPr/>
    </dgm:pt>
    <dgm:pt modelId="{F8DC0B35-BACC-429E-ABA7-7409FD7A6E96}" type="pres">
      <dgm:prSet presAssocID="{3E1999C6-BD8F-402D-A7A7-AB7E82D67A57}" presName="rootComposite" presStyleCnt="0"/>
      <dgm:spPr/>
    </dgm:pt>
    <dgm:pt modelId="{A8D83FAB-6240-489C-9445-3559D8CD7715}" type="pres">
      <dgm:prSet presAssocID="{3E1999C6-BD8F-402D-A7A7-AB7E82D67A57}" presName="rootText" presStyleLbl="node2" presStyleIdx="5" presStyleCnt="6" custScaleX="13404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EDD20-7F07-4D6A-AAB6-D8D304787F6A}" type="pres">
      <dgm:prSet presAssocID="{3E1999C6-BD8F-402D-A7A7-AB7E82D67A57}" presName="rootConnector" presStyleLbl="node2" presStyleIdx="5" presStyleCnt="6"/>
      <dgm:spPr/>
      <dgm:t>
        <a:bodyPr/>
        <a:lstStyle/>
        <a:p>
          <a:endParaRPr lang="ru-RU"/>
        </a:p>
      </dgm:t>
    </dgm:pt>
    <dgm:pt modelId="{D3B325AD-82D8-4754-AD17-0BA5764D42B2}" type="pres">
      <dgm:prSet presAssocID="{3E1999C6-BD8F-402D-A7A7-AB7E82D67A57}" presName="hierChild4" presStyleCnt="0"/>
      <dgm:spPr/>
    </dgm:pt>
    <dgm:pt modelId="{237FB64F-A81B-4D0B-890E-9CB485F412C4}" type="pres">
      <dgm:prSet presAssocID="{3E1999C6-BD8F-402D-A7A7-AB7E82D67A57}" presName="hierChild5" presStyleCnt="0"/>
      <dgm:spPr/>
    </dgm:pt>
    <dgm:pt modelId="{6F74C515-8FA6-43E1-909A-B46EB8351E1C}" type="pres">
      <dgm:prSet presAssocID="{9AF62510-936F-494E-8922-492708EF6FDC}" presName="hierChild3" presStyleCnt="0"/>
      <dgm:spPr/>
    </dgm:pt>
  </dgm:ptLst>
  <dgm:cxnLst>
    <dgm:cxn modelId="{CDEFA7D4-360F-4E15-B272-37480D6118A5}" srcId="{9AF62510-936F-494E-8922-492708EF6FDC}" destId="{3E1999C6-BD8F-402D-A7A7-AB7E82D67A57}" srcOrd="5" destOrd="0" parTransId="{1365C1E1-9682-4CA8-B6B7-FE1B1029E5AC}" sibTransId="{48B07E30-DA13-40D5-BBD2-A362A9A908B5}"/>
    <dgm:cxn modelId="{66F28070-A2AF-46E2-B025-3A827BB28485}" type="presOf" srcId="{8BB5E914-92F0-4EDF-94CE-8BA00D3CD151}" destId="{12757993-D070-408A-B5F6-6B2C979EE206}" srcOrd="0" destOrd="0" presId="urn:microsoft.com/office/officeart/2005/8/layout/orgChart1"/>
    <dgm:cxn modelId="{5310BD48-DCA4-47C4-AA61-D014F88E8545}" type="presOf" srcId="{5B8A68D5-39E0-4E2B-ABE5-DE4D45E7EB1C}" destId="{41536FDA-193B-4E39-955C-BFB5316B0F70}" srcOrd="0" destOrd="0" presId="urn:microsoft.com/office/officeart/2005/8/layout/orgChart1"/>
    <dgm:cxn modelId="{A2686098-BDAD-4270-A850-454E286980CF}" type="presOf" srcId="{AE250BEA-C276-4679-A287-B653D90F267F}" destId="{64F58C90-7F85-492D-B26F-13FE952ED914}" srcOrd="0" destOrd="0" presId="urn:microsoft.com/office/officeart/2005/8/layout/orgChart1"/>
    <dgm:cxn modelId="{5D311900-0EC8-4983-8012-0DD909ACA4DD}" type="presOf" srcId="{0BE1EAC3-0BBC-44AF-A319-E2E4C0C1B427}" destId="{3BF8CCAF-EC5F-4330-8AAE-79B9233CCD05}" srcOrd="0" destOrd="0" presId="urn:microsoft.com/office/officeart/2005/8/layout/orgChart1"/>
    <dgm:cxn modelId="{4E4C7CCA-0A81-4BCE-B13D-4908585E843A}" type="presOf" srcId="{D4F419E4-2E20-4B33-A219-4B8DFA07E5B8}" destId="{27ABA9FE-1AF6-45E3-B4DE-5D5761442BB4}" srcOrd="0" destOrd="0" presId="urn:microsoft.com/office/officeart/2005/8/layout/orgChart1"/>
    <dgm:cxn modelId="{EC4B889A-FB4B-4373-97F0-453B2013EFAF}" type="presOf" srcId="{9AF62510-936F-494E-8922-492708EF6FDC}" destId="{8B268C78-CF88-4A19-B504-D5EA6424CC77}" srcOrd="0" destOrd="0" presId="urn:microsoft.com/office/officeart/2005/8/layout/orgChart1"/>
    <dgm:cxn modelId="{CB72F55A-8B6C-4CBD-AEFE-33859D39BA83}" type="presOf" srcId="{CCC3086D-4343-44BE-8F31-9C7D5ED98BF2}" destId="{2565BD4D-3C30-4A5E-A09F-56E9F2AFEFA0}" srcOrd="1" destOrd="0" presId="urn:microsoft.com/office/officeart/2005/8/layout/orgChart1"/>
    <dgm:cxn modelId="{1631E773-B294-4A05-B807-7C1947A34CA6}" type="presOf" srcId="{DC5A00B8-C29F-4D32-A350-3ECAC158C08A}" destId="{D108E3AB-F0B8-481E-8F86-F6501080C845}" srcOrd="0" destOrd="0" presId="urn:microsoft.com/office/officeart/2005/8/layout/orgChart1"/>
    <dgm:cxn modelId="{B3CA0271-81AD-4B87-9689-E9D9EA2BC4F0}" type="presOf" srcId="{3E1999C6-BD8F-402D-A7A7-AB7E82D67A57}" destId="{D04EDD20-7F07-4D6A-AAB6-D8D304787F6A}" srcOrd="1" destOrd="0" presId="urn:microsoft.com/office/officeart/2005/8/layout/orgChart1"/>
    <dgm:cxn modelId="{027F1AE4-20F3-4472-8D47-3E6A13AB10D0}" type="presOf" srcId="{A11354BD-D5F0-4C4A-9189-F7CDABC4FE91}" destId="{50624A08-16C5-4BD0-9AD0-30AA98C96DDE}" srcOrd="0" destOrd="0" presId="urn:microsoft.com/office/officeart/2005/8/layout/orgChart1"/>
    <dgm:cxn modelId="{74CBE1E1-880D-41AF-879D-0EBFACC1FF1A}" type="presOf" srcId="{7F931B5F-FEF7-4CC4-8B03-8A422131A22F}" destId="{3904E61E-AC1B-44FA-A569-9424120C12FA}" srcOrd="0" destOrd="0" presId="urn:microsoft.com/office/officeart/2005/8/layout/orgChart1"/>
    <dgm:cxn modelId="{85EF48DB-05BC-47C6-99E9-E63948104F96}" type="presOf" srcId="{CCC3086D-4343-44BE-8F31-9C7D5ED98BF2}" destId="{BA1B121E-0241-4CCB-8C28-69FFBBDC21B6}" srcOrd="0" destOrd="0" presId="urn:microsoft.com/office/officeart/2005/8/layout/orgChart1"/>
    <dgm:cxn modelId="{5F03563E-B222-4C70-87C6-0B7EF3693487}" type="presOf" srcId="{8BB5E914-92F0-4EDF-94CE-8BA00D3CD151}" destId="{19C8F3BD-C4C1-4BD9-9E85-17DFA9C083D1}" srcOrd="1" destOrd="0" presId="urn:microsoft.com/office/officeart/2005/8/layout/orgChart1"/>
    <dgm:cxn modelId="{51729482-39E6-40C9-81C6-C1A1B5E21C2C}" type="presOf" srcId="{0F0E3652-81C0-4F0C-B285-B15BB3CCF6B3}" destId="{8A4D6D9A-6E93-42B4-9F81-961D0AF85C5F}" srcOrd="1" destOrd="0" presId="urn:microsoft.com/office/officeart/2005/8/layout/orgChart1"/>
    <dgm:cxn modelId="{4BB2D00E-CD47-40E5-A33D-95D607004DD9}" type="presOf" srcId="{A11354BD-D5F0-4C4A-9189-F7CDABC4FE91}" destId="{047BA0C2-64CD-47DD-9D1E-84D978ABB73D}" srcOrd="1" destOrd="0" presId="urn:microsoft.com/office/officeart/2005/8/layout/orgChart1"/>
    <dgm:cxn modelId="{E925D8CD-8B06-4764-9F16-2D4A3C3038AE}" type="presOf" srcId="{DC5A00B8-C29F-4D32-A350-3ECAC158C08A}" destId="{1D0A8741-E800-468D-94F7-151E05EC57FB}" srcOrd="1" destOrd="0" presId="urn:microsoft.com/office/officeart/2005/8/layout/orgChart1"/>
    <dgm:cxn modelId="{5D338C5C-589D-4AC9-BF55-A9E1F92DC23F}" srcId="{DC5A00B8-C29F-4D32-A350-3ECAC158C08A}" destId="{CCC3086D-4343-44BE-8F31-9C7D5ED98BF2}" srcOrd="0" destOrd="0" parTransId="{AE250BEA-C276-4679-A287-B653D90F267F}" sibTransId="{EDD3A140-5E2B-406E-98B3-F835356AAF5C}"/>
    <dgm:cxn modelId="{A715E2B4-C68E-4AC2-85C2-007E4E73CF61}" type="presOf" srcId="{AF1C5D1F-BDDB-4038-9B6A-6D6FC8C0C99C}" destId="{F96170AC-FC89-45C7-BB25-1CCC18D10D76}" srcOrd="1" destOrd="0" presId="urn:microsoft.com/office/officeart/2005/8/layout/orgChart1"/>
    <dgm:cxn modelId="{4395D367-7B5C-4DCE-B2BB-62DAD8EF31EF}" type="presOf" srcId="{AAD1460E-ABCA-4A2F-BBBB-18ABF51F6833}" destId="{39D28FEA-7FD1-4C5A-8B2A-EFCD5AC66C62}" srcOrd="0" destOrd="0" presId="urn:microsoft.com/office/officeart/2005/8/layout/orgChart1"/>
    <dgm:cxn modelId="{7247B09A-B9BD-41D4-A795-19F9DC7A5AB0}" type="presOf" srcId="{6FF573F2-2736-4ACD-B657-87A50DC2D26C}" destId="{C4EDF5B8-43DF-4DF8-9659-6371A714219E}" srcOrd="0" destOrd="0" presId="urn:microsoft.com/office/officeart/2005/8/layout/orgChart1"/>
    <dgm:cxn modelId="{7A7111B7-7776-48FD-8950-810537D3134A}" type="presOf" srcId="{0F0E3652-81C0-4F0C-B285-B15BB3CCF6B3}" destId="{8A5C92EC-F617-4DC9-8F5C-B8055030A55F}" srcOrd="0" destOrd="0" presId="urn:microsoft.com/office/officeart/2005/8/layout/orgChart1"/>
    <dgm:cxn modelId="{B40E63DC-C9D3-4952-AD5F-514610D73113}" srcId="{9AF62510-936F-494E-8922-492708EF6FDC}" destId="{A11354BD-D5F0-4C4A-9189-F7CDABC4FE91}" srcOrd="3" destOrd="0" parTransId="{7F931B5F-FEF7-4CC4-8B03-8A422131A22F}" sibTransId="{9048805C-CDE6-4FC1-A8D3-20F0385A5059}"/>
    <dgm:cxn modelId="{622F1B83-173A-4312-8583-09109A502611}" type="presOf" srcId="{3E1999C6-BD8F-402D-A7A7-AB7E82D67A57}" destId="{A8D83FAB-6240-489C-9445-3559D8CD7715}" srcOrd="0" destOrd="0" presId="urn:microsoft.com/office/officeart/2005/8/layout/orgChart1"/>
    <dgm:cxn modelId="{A46B9652-B45B-4325-AB44-90FA154FD6D7}" type="presOf" srcId="{74D4235A-769E-4F83-90D4-BEACCDE88CD8}" destId="{500B16D0-80F7-4597-A280-471AB674D40B}" srcOrd="0" destOrd="0" presId="urn:microsoft.com/office/officeart/2005/8/layout/orgChart1"/>
    <dgm:cxn modelId="{FCAE802C-3B92-4CA7-8424-D6FDCEB8A27C}" srcId="{9AF62510-936F-494E-8922-492708EF6FDC}" destId="{0F0E3652-81C0-4F0C-B285-B15BB3CCF6B3}" srcOrd="0" destOrd="0" parTransId="{DA5DFB71-9AA7-4C0C-BF81-6D9222B64987}" sibTransId="{FAA65AA9-92F0-4AB7-AF25-FE458706754A}"/>
    <dgm:cxn modelId="{2E059973-7D08-49D9-8D5A-65D478D3AAFA}" type="presOf" srcId="{DA5DFB71-9AA7-4C0C-BF81-6D9222B64987}" destId="{E7A1A56A-0B67-4A0E-82F2-D74387C24956}" srcOrd="0" destOrd="0" presId="urn:microsoft.com/office/officeart/2005/8/layout/orgChart1"/>
    <dgm:cxn modelId="{8B1DE05E-AADD-4044-AB45-E904C8BE083A}" srcId="{9AF62510-936F-494E-8922-492708EF6FDC}" destId="{8BB5E914-92F0-4EDF-94CE-8BA00D3CD151}" srcOrd="2" destOrd="0" parTransId="{5B8A68D5-39E0-4E2B-ABE5-DE4D45E7EB1C}" sibTransId="{4883EAD7-2955-41D1-B25D-DBCDA9C827AA}"/>
    <dgm:cxn modelId="{3458DAF1-9777-44AD-A0F9-64931518D47F}" type="presOf" srcId="{1365C1E1-9682-4CA8-B6B7-FE1B1029E5AC}" destId="{C212F892-B13E-4A4D-AEBF-A2C320F92574}" srcOrd="0" destOrd="0" presId="urn:microsoft.com/office/officeart/2005/8/layout/orgChart1"/>
    <dgm:cxn modelId="{E7CFFDF2-4EE0-4711-BFF2-A02A4D57C06B}" srcId="{9AF62510-936F-494E-8922-492708EF6FDC}" destId="{DC5A00B8-C29F-4D32-A350-3ECAC158C08A}" srcOrd="1" destOrd="0" parTransId="{7437199F-CFB1-4895-AF41-B7022492D41C}" sibTransId="{99A2117C-77F0-4F18-9EA0-D8ADA0ACF7C4}"/>
    <dgm:cxn modelId="{F2273815-D857-42B4-8B75-2A67D75FEEC1}" type="presOf" srcId="{9AF62510-936F-494E-8922-492708EF6FDC}" destId="{7BDDA7AE-5900-455B-8455-D797F4F4F303}" srcOrd="1" destOrd="0" presId="urn:microsoft.com/office/officeart/2005/8/layout/orgChart1"/>
    <dgm:cxn modelId="{55B8579D-224A-49C4-98EB-5E831788B905}" srcId="{DC5A00B8-C29F-4D32-A350-3ECAC158C08A}" destId="{74D4235A-769E-4F83-90D4-BEACCDE88CD8}" srcOrd="2" destOrd="0" parTransId="{0BE1EAC3-0BBC-44AF-A319-E2E4C0C1B427}" sibTransId="{0C90FC98-4DE7-4471-BAF0-7C802317637B}"/>
    <dgm:cxn modelId="{F56E2109-F202-4D44-A1B5-8CE5208E7AA8}" type="presOf" srcId="{74D4235A-769E-4F83-90D4-BEACCDE88CD8}" destId="{C90D3962-61AE-4DB8-A628-C00054C651E9}" srcOrd="1" destOrd="0" presId="urn:microsoft.com/office/officeart/2005/8/layout/orgChart1"/>
    <dgm:cxn modelId="{52F34747-FE99-4370-88F3-49C1F99EAB5B}" type="presOf" srcId="{2A7D9237-493D-4FA1-B367-C7F31D9B7A02}" destId="{C12FB0B8-AD19-46F7-B57C-54944AB74AC6}" srcOrd="1" destOrd="0" presId="urn:microsoft.com/office/officeart/2005/8/layout/orgChart1"/>
    <dgm:cxn modelId="{F440FD06-A425-4947-AFEA-D8DE8F1CED8C}" type="presOf" srcId="{AF1C5D1F-BDDB-4038-9B6A-6D6FC8C0C99C}" destId="{BD3E5265-9A07-4D77-AA19-A4D00E9C6E39}" srcOrd="0" destOrd="0" presId="urn:microsoft.com/office/officeart/2005/8/layout/orgChart1"/>
    <dgm:cxn modelId="{0A5F2D6B-2591-4568-9136-63866630AE1B}" srcId="{DC5A00B8-C29F-4D32-A350-3ECAC158C08A}" destId="{AF1C5D1F-BDDB-4038-9B6A-6D6FC8C0C99C}" srcOrd="1" destOrd="0" parTransId="{AAD1460E-ABCA-4A2F-BBBB-18ABF51F6833}" sibTransId="{26E14F43-62E7-4A57-9169-4BD5A54BF079}"/>
    <dgm:cxn modelId="{F1715048-7C12-4D32-BD8F-49B796BE6BFF}" srcId="{D4F419E4-2E20-4B33-A219-4B8DFA07E5B8}" destId="{9AF62510-936F-494E-8922-492708EF6FDC}" srcOrd="0" destOrd="0" parTransId="{90B7CFB3-428C-44EF-980A-08B24B91E18A}" sibTransId="{8EC468BF-D678-401E-80D6-336D71B9B5BF}"/>
    <dgm:cxn modelId="{E45AE4C4-1627-4A11-BBB1-C2B11CE78CB5}" type="presOf" srcId="{7437199F-CFB1-4895-AF41-B7022492D41C}" destId="{529033F2-D0B7-4DE2-A38D-9A751287CC8A}" srcOrd="0" destOrd="0" presId="urn:microsoft.com/office/officeart/2005/8/layout/orgChart1"/>
    <dgm:cxn modelId="{0B8D9499-8429-4302-B399-5A67A4647FE8}" srcId="{9AF62510-936F-494E-8922-492708EF6FDC}" destId="{2A7D9237-493D-4FA1-B367-C7F31D9B7A02}" srcOrd="4" destOrd="0" parTransId="{6FF573F2-2736-4ACD-B657-87A50DC2D26C}" sibTransId="{62201343-A5E5-4503-9044-55D1A4F41353}"/>
    <dgm:cxn modelId="{0E38405F-B995-4A3D-BAA6-416B224B44B7}" type="presOf" srcId="{2A7D9237-493D-4FA1-B367-C7F31D9B7A02}" destId="{361BAEDA-91E2-460D-96E9-9DABFDE6B6C8}" srcOrd="0" destOrd="0" presId="urn:microsoft.com/office/officeart/2005/8/layout/orgChart1"/>
    <dgm:cxn modelId="{A4AAD3BC-0A65-42AB-B0DF-7BBADE96E462}" type="presParOf" srcId="{27ABA9FE-1AF6-45E3-B4DE-5D5761442BB4}" destId="{011242BF-CDEE-4E7C-AB11-A8A138F581C3}" srcOrd="0" destOrd="0" presId="urn:microsoft.com/office/officeart/2005/8/layout/orgChart1"/>
    <dgm:cxn modelId="{A4BA2A0D-C028-4D70-8DCF-F916B2E2D1C9}" type="presParOf" srcId="{011242BF-CDEE-4E7C-AB11-A8A138F581C3}" destId="{9E12CC37-40FB-42B6-855D-C5D856731C62}" srcOrd="0" destOrd="0" presId="urn:microsoft.com/office/officeart/2005/8/layout/orgChart1"/>
    <dgm:cxn modelId="{6C5B7B10-808B-44A0-8F60-4417B247B031}" type="presParOf" srcId="{9E12CC37-40FB-42B6-855D-C5D856731C62}" destId="{8B268C78-CF88-4A19-B504-D5EA6424CC77}" srcOrd="0" destOrd="0" presId="urn:microsoft.com/office/officeart/2005/8/layout/orgChart1"/>
    <dgm:cxn modelId="{EE85AFE0-79A3-42E4-96C5-4DD8E18722AF}" type="presParOf" srcId="{9E12CC37-40FB-42B6-855D-C5D856731C62}" destId="{7BDDA7AE-5900-455B-8455-D797F4F4F303}" srcOrd="1" destOrd="0" presId="urn:microsoft.com/office/officeart/2005/8/layout/orgChart1"/>
    <dgm:cxn modelId="{EAC48D50-847F-4EF2-830A-D8884A16E1A9}" type="presParOf" srcId="{011242BF-CDEE-4E7C-AB11-A8A138F581C3}" destId="{DDEC67DC-0787-49C7-BCD2-891A8BCE2E32}" srcOrd="1" destOrd="0" presId="urn:microsoft.com/office/officeart/2005/8/layout/orgChart1"/>
    <dgm:cxn modelId="{86512714-9550-40C7-9EEA-A25D0BFED621}" type="presParOf" srcId="{DDEC67DC-0787-49C7-BCD2-891A8BCE2E32}" destId="{E7A1A56A-0B67-4A0E-82F2-D74387C24956}" srcOrd="0" destOrd="0" presId="urn:microsoft.com/office/officeart/2005/8/layout/orgChart1"/>
    <dgm:cxn modelId="{BDC3A5EA-8B9E-42F4-8E5E-7028E81ABEE7}" type="presParOf" srcId="{DDEC67DC-0787-49C7-BCD2-891A8BCE2E32}" destId="{381C8017-319C-41C4-AC5A-CAA0BBCDB868}" srcOrd="1" destOrd="0" presId="urn:microsoft.com/office/officeart/2005/8/layout/orgChart1"/>
    <dgm:cxn modelId="{3E0FDEF8-167B-436C-9108-D9846BFA71FE}" type="presParOf" srcId="{381C8017-319C-41C4-AC5A-CAA0BBCDB868}" destId="{2019CD53-2FC3-402D-BE72-976EF143D2A7}" srcOrd="0" destOrd="0" presId="urn:microsoft.com/office/officeart/2005/8/layout/orgChart1"/>
    <dgm:cxn modelId="{A68AD0DE-2AD0-4ED3-8F92-237B5357C732}" type="presParOf" srcId="{2019CD53-2FC3-402D-BE72-976EF143D2A7}" destId="{8A5C92EC-F617-4DC9-8F5C-B8055030A55F}" srcOrd="0" destOrd="0" presId="urn:microsoft.com/office/officeart/2005/8/layout/orgChart1"/>
    <dgm:cxn modelId="{DC5A446E-26B5-410A-B1DA-AA34548EE627}" type="presParOf" srcId="{2019CD53-2FC3-402D-BE72-976EF143D2A7}" destId="{8A4D6D9A-6E93-42B4-9F81-961D0AF85C5F}" srcOrd="1" destOrd="0" presId="urn:microsoft.com/office/officeart/2005/8/layout/orgChart1"/>
    <dgm:cxn modelId="{66F2E18E-3463-48F9-969F-D210D7EA978A}" type="presParOf" srcId="{381C8017-319C-41C4-AC5A-CAA0BBCDB868}" destId="{9F65C3BD-61A3-4955-A612-3ECE64BA02FD}" srcOrd="1" destOrd="0" presId="urn:microsoft.com/office/officeart/2005/8/layout/orgChart1"/>
    <dgm:cxn modelId="{34D9E6E7-04B0-44BE-A1A8-16667A4CADA6}" type="presParOf" srcId="{381C8017-319C-41C4-AC5A-CAA0BBCDB868}" destId="{265462F9-684A-417D-B870-A9E6042C46D4}" srcOrd="2" destOrd="0" presId="urn:microsoft.com/office/officeart/2005/8/layout/orgChart1"/>
    <dgm:cxn modelId="{0BBD89DD-1934-4879-BABC-8DC06EFBE7F9}" type="presParOf" srcId="{DDEC67DC-0787-49C7-BCD2-891A8BCE2E32}" destId="{529033F2-D0B7-4DE2-A38D-9A751287CC8A}" srcOrd="2" destOrd="0" presId="urn:microsoft.com/office/officeart/2005/8/layout/orgChart1"/>
    <dgm:cxn modelId="{1B991E7F-9620-4FCC-94DD-31DDEFE364CB}" type="presParOf" srcId="{DDEC67DC-0787-49C7-BCD2-891A8BCE2E32}" destId="{888CC9BA-64AA-4515-9977-3E237D41E808}" srcOrd="3" destOrd="0" presId="urn:microsoft.com/office/officeart/2005/8/layout/orgChart1"/>
    <dgm:cxn modelId="{5FCCD133-BD66-4C0A-80BD-EA337EEB7880}" type="presParOf" srcId="{888CC9BA-64AA-4515-9977-3E237D41E808}" destId="{59BF661E-F245-4CAB-B99D-00C88B4FD674}" srcOrd="0" destOrd="0" presId="urn:microsoft.com/office/officeart/2005/8/layout/orgChart1"/>
    <dgm:cxn modelId="{59E8B9FE-F05F-40EA-B89E-1CAE1F800EB5}" type="presParOf" srcId="{59BF661E-F245-4CAB-B99D-00C88B4FD674}" destId="{D108E3AB-F0B8-481E-8F86-F6501080C845}" srcOrd="0" destOrd="0" presId="urn:microsoft.com/office/officeart/2005/8/layout/orgChart1"/>
    <dgm:cxn modelId="{D0A5ACEC-0F56-453E-B059-759A81BC0D5E}" type="presParOf" srcId="{59BF661E-F245-4CAB-B99D-00C88B4FD674}" destId="{1D0A8741-E800-468D-94F7-151E05EC57FB}" srcOrd="1" destOrd="0" presId="urn:microsoft.com/office/officeart/2005/8/layout/orgChart1"/>
    <dgm:cxn modelId="{80815304-1C5A-4ED3-98AD-037126C4F096}" type="presParOf" srcId="{888CC9BA-64AA-4515-9977-3E237D41E808}" destId="{21794DFD-7649-4A55-83A7-4A8239181481}" srcOrd="1" destOrd="0" presId="urn:microsoft.com/office/officeart/2005/8/layout/orgChart1"/>
    <dgm:cxn modelId="{324FF574-549F-433F-BB90-972DC1102E03}" type="presParOf" srcId="{21794DFD-7649-4A55-83A7-4A8239181481}" destId="{64F58C90-7F85-492D-B26F-13FE952ED914}" srcOrd="0" destOrd="0" presId="urn:microsoft.com/office/officeart/2005/8/layout/orgChart1"/>
    <dgm:cxn modelId="{10FCB511-6F9A-48D0-AD6D-96F89666AFD2}" type="presParOf" srcId="{21794DFD-7649-4A55-83A7-4A8239181481}" destId="{78C20A5F-0EF0-4698-82E0-37B114803FB6}" srcOrd="1" destOrd="0" presId="urn:microsoft.com/office/officeart/2005/8/layout/orgChart1"/>
    <dgm:cxn modelId="{25A33E09-3C77-4C42-A351-DFDCC764E6D4}" type="presParOf" srcId="{78C20A5F-0EF0-4698-82E0-37B114803FB6}" destId="{96BAED9D-E839-48CE-A7DA-719C5A24053C}" srcOrd="0" destOrd="0" presId="urn:microsoft.com/office/officeart/2005/8/layout/orgChart1"/>
    <dgm:cxn modelId="{DBBAD56E-D4C2-4A37-802D-5F6D0E6BC932}" type="presParOf" srcId="{96BAED9D-E839-48CE-A7DA-719C5A24053C}" destId="{BA1B121E-0241-4CCB-8C28-69FFBBDC21B6}" srcOrd="0" destOrd="0" presId="urn:microsoft.com/office/officeart/2005/8/layout/orgChart1"/>
    <dgm:cxn modelId="{DCBC8488-1A5E-4807-8847-224306F0AC7B}" type="presParOf" srcId="{96BAED9D-E839-48CE-A7DA-719C5A24053C}" destId="{2565BD4D-3C30-4A5E-A09F-56E9F2AFEFA0}" srcOrd="1" destOrd="0" presId="urn:microsoft.com/office/officeart/2005/8/layout/orgChart1"/>
    <dgm:cxn modelId="{21488D63-CF15-414F-AB68-628A97DD4340}" type="presParOf" srcId="{78C20A5F-0EF0-4698-82E0-37B114803FB6}" destId="{EA4756BB-5241-46D5-8B23-99AD898A9308}" srcOrd="1" destOrd="0" presId="urn:microsoft.com/office/officeart/2005/8/layout/orgChart1"/>
    <dgm:cxn modelId="{21CCF2C5-7E15-4AE5-823E-D0F03977E7C7}" type="presParOf" srcId="{78C20A5F-0EF0-4698-82E0-37B114803FB6}" destId="{6B9397F0-84BC-4228-A9AF-DC82C73E3847}" srcOrd="2" destOrd="0" presId="urn:microsoft.com/office/officeart/2005/8/layout/orgChart1"/>
    <dgm:cxn modelId="{6BC7E30F-5E90-4A28-AC3D-F36D71C05FDA}" type="presParOf" srcId="{21794DFD-7649-4A55-83A7-4A8239181481}" destId="{39D28FEA-7FD1-4C5A-8B2A-EFCD5AC66C62}" srcOrd="2" destOrd="0" presId="urn:microsoft.com/office/officeart/2005/8/layout/orgChart1"/>
    <dgm:cxn modelId="{6C55B223-730F-4EB0-A4E8-A37F442AA5B2}" type="presParOf" srcId="{21794DFD-7649-4A55-83A7-4A8239181481}" destId="{1B6CE08B-FF6E-477D-AD4D-A3DC8F34655E}" srcOrd="3" destOrd="0" presId="urn:microsoft.com/office/officeart/2005/8/layout/orgChart1"/>
    <dgm:cxn modelId="{CDE098D9-4747-42C9-B391-2B5304BAE6AF}" type="presParOf" srcId="{1B6CE08B-FF6E-477D-AD4D-A3DC8F34655E}" destId="{2913688B-EC97-4A6A-90B6-364FDE0781E8}" srcOrd="0" destOrd="0" presId="urn:microsoft.com/office/officeart/2005/8/layout/orgChart1"/>
    <dgm:cxn modelId="{B7F1A633-55DE-4183-9B7C-1DCD20BCB272}" type="presParOf" srcId="{2913688B-EC97-4A6A-90B6-364FDE0781E8}" destId="{BD3E5265-9A07-4D77-AA19-A4D00E9C6E39}" srcOrd="0" destOrd="0" presId="urn:microsoft.com/office/officeart/2005/8/layout/orgChart1"/>
    <dgm:cxn modelId="{59B7D74D-3CE7-4AC7-B0C6-3D882DAB9553}" type="presParOf" srcId="{2913688B-EC97-4A6A-90B6-364FDE0781E8}" destId="{F96170AC-FC89-45C7-BB25-1CCC18D10D76}" srcOrd="1" destOrd="0" presId="urn:microsoft.com/office/officeart/2005/8/layout/orgChart1"/>
    <dgm:cxn modelId="{F5451EFA-80E4-42EB-8144-4968BBF38AF9}" type="presParOf" srcId="{1B6CE08B-FF6E-477D-AD4D-A3DC8F34655E}" destId="{EB410FE6-F730-4AE7-99E6-51B1C222AD3C}" srcOrd="1" destOrd="0" presId="urn:microsoft.com/office/officeart/2005/8/layout/orgChart1"/>
    <dgm:cxn modelId="{B99F48A3-3852-458B-B2C1-360E0D015F1C}" type="presParOf" srcId="{1B6CE08B-FF6E-477D-AD4D-A3DC8F34655E}" destId="{34354595-F9BE-432B-AAB3-89A8601E8D1A}" srcOrd="2" destOrd="0" presId="urn:microsoft.com/office/officeart/2005/8/layout/orgChart1"/>
    <dgm:cxn modelId="{662B815C-8B57-4571-A1D1-3358F4CE14DD}" type="presParOf" srcId="{21794DFD-7649-4A55-83A7-4A8239181481}" destId="{3BF8CCAF-EC5F-4330-8AAE-79B9233CCD05}" srcOrd="4" destOrd="0" presId="urn:microsoft.com/office/officeart/2005/8/layout/orgChart1"/>
    <dgm:cxn modelId="{07BCA893-34AC-4A73-B7E4-DB8D13D15C49}" type="presParOf" srcId="{21794DFD-7649-4A55-83A7-4A8239181481}" destId="{C19C402F-F2C7-47FD-A7F3-0F1040921BFC}" srcOrd="5" destOrd="0" presId="urn:microsoft.com/office/officeart/2005/8/layout/orgChart1"/>
    <dgm:cxn modelId="{BF5C42BA-44B3-41E6-A38F-BE1CAEB387F7}" type="presParOf" srcId="{C19C402F-F2C7-47FD-A7F3-0F1040921BFC}" destId="{D43E090E-CC63-44DF-8964-770DF68330FF}" srcOrd="0" destOrd="0" presId="urn:microsoft.com/office/officeart/2005/8/layout/orgChart1"/>
    <dgm:cxn modelId="{C827F4FE-1EB1-4F23-987A-EF18A75EF7C4}" type="presParOf" srcId="{D43E090E-CC63-44DF-8964-770DF68330FF}" destId="{500B16D0-80F7-4597-A280-471AB674D40B}" srcOrd="0" destOrd="0" presId="urn:microsoft.com/office/officeart/2005/8/layout/orgChart1"/>
    <dgm:cxn modelId="{BA5E2945-BE66-4D7A-B138-CBD7F77873AB}" type="presParOf" srcId="{D43E090E-CC63-44DF-8964-770DF68330FF}" destId="{C90D3962-61AE-4DB8-A628-C00054C651E9}" srcOrd="1" destOrd="0" presId="urn:microsoft.com/office/officeart/2005/8/layout/orgChart1"/>
    <dgm:cxn modelId="{B2D5FE14-5551-4BF7-A20C-710E2A1CEFCD}" type="presParOf" srcId="{C19C402F-F2C7-47FD-A7F3-0F1040921BFC}" destId="{96DE3EFA-4A1E-4444-BC03-6655CF41CFD4}" srcOrd="1" destOrd="0" presId="urn:microsoft.com/office/officeart/2005/8/layout/orgChart1"/>
    <dgm:cxn modelId="{C97A448F-DCCD-4F56-9C28-9089B351CD61}" type="presParOf" srcId="{C19C402F-F2C7-47FD-A7F3-0F1040921BFC}" destId="{51B62F2C-5756-48E3-9557-61D2BF76C172}" srcOrd="2" destOrd="0" presId="urn:microsoft.com/office/officeart/2005/8/layout/orgChart1"/>
    <dgm:cxn modelId="{F58DA28F-F13D-42D3-8AE2-6EAE1A317080}" type="presParOf" srcId="{888CC9BA-64AA-4515-9977-3E237D41E808}" destId="{2FD3CCC9-ACD3-43E3-95B4-BB22CD4A6177}" srcOrd="2" destOrd="0" presId="urn:microsoft.com/office/officeart/2005/8/layout/orgChart1"/>
    <dgm:cxn modelId="{A17A222F-F7B5-412B-BBF0-7EACE540793B}" type="presParOf" srcId="{DDEC67DC-0787-49C7-BCD2-891A8BCE2E32}" destId="{41536FDA-193B-4E39-955C-BFB5316B0F70}" srcOrd="4" destOrd="0" presId="urn:microsoft.com/office/officeart/2005/8/layout/orgChart1"/>
    <dgm:cxn modelId="{34C8443E-61F6-45FF-890B-D15384FCFC59}" type="presParOf" srcId="{DDEC67DC-0787-49C7-BCD2-891A8BCE2E32}" destId="{22B58E15-56AF-41AF-81A4-FDE3BA4C3010}" srcOrd="5" destOrd="0" presId="urn:microsoft.com/office/officeart/2005/8/layout/orgChart1"/>
    <dgm:cxn modelId="{90C3E5B7-4B16-45C5-9979-E372189B31C8}" type="presParOf" srcId="{22B58E15-56AF-41AF-81A4-FDE3BA4C3010}" destId="{B08F78F9-FB0F-4498-862E-33542C12F48D}" srcOrd="0" destOrd="0" presId="urn:microsoft.com/office/officeart/2005/8/layout/orgChart1"/>
    <dgm:cxn modelId="{19A5AFFC-930D-4EE9-953A-627E29C3FF43}" type="presParOf" srcId="{B08F78F9-FB0F-4498-862E-33542C12F48D}" destId="{12757993-D070-408A-B5F6-6B2C979EE206}" srcOrd="0" destOrd="0" presId="urn:microsoft.com/office/officeart/2005/8/layout/orgChart1"/>
    <dgm:cxn modelId="{1301426C-E664-4DCA-A481-634061DAADAF}" type="presParOf" srcId="{B08F78F9-FB0F-4498-862E-33542C12F48D}" destId="{19C8F3BD-C4C1-4BD9-9E85-17DFA9C083D1}" srcOrd="1" destOrd="0" presId="urn:microsoft.com/office/officeart/2005/8/layout/orgChart1"/>
    <dgm:cxn modelId="{5DAB9DCF-1495-496B-A59A-FA479D4EC549}" type="presParOf" srcId="{22B58E15-56AF-41AF-81A4-FDE3BA4C3010}" destId="{1C40C054-736F-4C9A-BCCB-D18F45365B08}" srcOrd="1" destOrd="0" presId="urn:microsoft.com/office/officeart/2005/8/layout/orgChart1"/>
    <dgm:cxn modelId="{75E3FB63-EECE-4DEB-A9DF-84735FD14623}" type="presParOf" srcId="{22B58E15-56AF-41AF-81A4-FDE3BA4C3010}" destId="{5643476D-CF62-46C1-9A9B-FD81337E4FF1}" srcOrd="2" destOrd="0" presId="urn:microsoft.com/office/officeart/2005/8/layout/orgChart1"/>
    <dgm:cxn modelId="{E29FC2FC-FB74-4E1C-AC82-ADF3344999AA}" type="presParOf" srcId="{DDEC67DC-0787-49C7-BCD2-891A8BCE2E32}" destId="{3904E61E-AC1B-44FA-A569-9424120C12FA}" srcOrd="6" destOrd="0" presId="urn:microsoft.com/office/officeart/2005/8/layout/orgChart1"/>
    <dgm:cxn modelId="{F0C5C49E-6075-4EAA-B351-DFC59486BEC5}" type="presParOf" srcId="{DDEC67DC-0787-49C7-BCD2-891A8BCE2E32}" destId="{6BEE83D3-519B-4E86-BA44-40EFAD15B9E0}" srcOrd="7" destOrd="0" presId="urn:microsoft.com/office/officeart/2005/8/layout/orgChart1"/>
    <dgm:cxn modelId="{9A922513-A77F-461C-9FD8-61ED6C223E16}" type="presParOf" srcId="{6BEE83D3-519B-4E86-BA44-40EFAD15B9E0}" destId="{BA0BCB6E-7B30-4DD4-A6DB-017C63FB8AAB}" srcOrd="0" destOrd="0" presId="urn:microsoft.com/office/officeart/2005/8/layout/orgChart1"/>
    <dgm:cxn modelId="{B2891896-86F2-4120-BEC9-E3FD1412BDBF}" type="presParOf" srcId="{BA0BCB6E-7B30-4DD4-A6DB-017C63FB8AAB}" destId="{50624A08-16C5-4BD0-9AD0-30AA98C96DDE}" srcOrd="0" destOrd="0" presId="urn:microsoft.com/office/officeart/2005/8/layout/orgChart1"/>
    <dgm:cxn modelId="{7E8816CE-0756-44C4-AC14-A3F00DA38ECA}" type="presParOf" srcId="{BA0BCB6E-7B30-4DD4-A6DB-017C63FB8AAB}" destId="{047BA0C2-64CD-47DD-9D1E-84D978ABB73D}" srcOrd="1" destOrd="0" presId="urn:microsoft.com/office/officeart/2005/8/layout/orgChart1"/>
    <dgm:cxn modelId="{ECBBE94E-7CEA-49EE-A400-1CD7661E914A}" type="presParOf" srcId="{6BEE83D3-519B-4E86-BA44-40EFAD15B9E0}" destId="{BDC355AD-A8F7-4555-9012-2A92F2113DE2}" srcOrd="1" destOrd="0" presId="urn:microsoft.com/office/officeart/2005/8/layout/orgChart1"/>
    <dgm:cxn modelId="{31D737C6-DC6B-46AF-9066-BFF3EF13C68F}" type="presParOf" srcId="{6BEE83D3-519B-4E86-BA44-40EFAD15B9E0}" destId="{9CB9310C-1C4F-45AA-9397-2F65362A61ED}" srcOrd="2" destOrd="0" presId="urn:microsoft.com/office/officeart/2005/8/layout/orgChart1"/>
    <dgm:cxn modelId="{C1B7B95F-05D7-4D9C-8927-9FADEE62C0C5}" type="presParOf" srcId="{DDEC67DC-0787-49C7-BCD2-891A8BCE2E32}" destId="{C4EDF5B8-43DF-4DF8-9659-6371A714219E}" srcOrd="8" destOrd="0" presId="urn:microsoft.com/office/officeart/2005/8/layout/orgChart1"/>
    <dgm:cxn modelId="{B85CE84D-0EB0-4E31-9AFF-CB312AA3F5E0}" type="presParOf" srcId="{DDEC67DC-0787-49C7-BCD2-891A8BCE2E32}" destId="{DCAB7097-D5FA-4C34-AF4E-CC1E8C9DE3C8}" srcOrd="9" destOrd="0" presId="urn:microsoft.com/office/officeart/2005/8/layout/orgChart1"/>
    <dgm:cxn modelId="{E86DFACC-17B4-4BE1-BD51-449396D5C7CE}" type="presParOf" srcId="{DCAB7097-D5FA-4C34-AF4E-CC1E8C9DE3C8}" destId="{AF8E9334-DC03-4C30-B625-F34AB02DAC42}" srcOrd="0" destOrd="0" presId="urn:microsoft.com/office/officeart/2005/8/layout/orgChart1"/>
    <dgm:cxn modelId="{3011BCF1-4758-4407-94EC-6F7DEE80F58C}" type="presParOf" srcId="{AF8E9334-DC03-4C30-B625-F34AB02DAC42}" destId="{361BAEDA-91E2-460D-96E9-9DABFDE6B6C8}" srcOrd="0" destOrd="0" presId="urn:microsoft.com/office/officeart/2005/8/layout/orgChart1"/>
    <dgm:cxn modelId="{5FA46553-5AD9-4EDE-A634-44B0CDD0DF7E}" type="presParOf" srcId="{AF8E9334-DC03-4C30-B625-F34AB02DAC42}" destId="{C12FB0B8-AD19-46F7-B57C-54944AB74AC6}" srcOrd="1" destOrd="0" presId="urn:microsoft.com/office/officeart/2005/8/layout/orgChart1"/>
    <dgm:cxn modelId="{F5CE76A9-3592-42F9-AA15-40A45C377D7B}" type="presParOf" srcId="{DCAB7097-D5FA-4C34-AF4E-CC1E8C9DE3C8}" destId="{CA93026A-EB89-4DDB-88D6-2C154B196E0E}" srcOrd="1" destOrd="0" presId="urn:microsoft.com/office/officeart/2005/8/layout/orgChart1"/>
    <dgm:cxn modelId="{B24CE17E-EF05-44D1-8997-29422A9893B0}" type="presParOf" srcId="{DCAB7097-D5FA-4C34-AF4E-CC1E8C9DE3C8}" destId="{C178A95F-1B7E-4B5F-BFEE-70B1AA54DC4F}" srcOrd="2" destOrd="0" presId="urn:microsoft.com/office/officeart/2005/8/layout/orgChart1"/>
    <dgm:cxn modelId="{BFF1AF6E-8EDA-46A5-8F60-1035A1B16AEC}" type="presParOf" srcId="{DDEC67DC-0787-49C7-BCD2-891A8BCE2E32}" destId="{C212F892-B13E-4A4D-AEBF-A2C320F92574}" srcOrd="10" destOrd="0" presId="urn:microsoft.com/office/officeart/2005/8/layout/orgChart1"/>
    <dgm:cxn modelId="{1B8DA492-CDAC-4DD0-B093-FFA860F20BB2}" type="presParOf" srcId="{DDEC67DC-0787-49C7-BCD2-891A8BCE2E32}" destId="{4947F562-4CFC-48F3-A8AD-0640A1FE0A28}" srcOrd="11" destOrd="0" presId="urn:microsoft.com/office/officeart/2005/8/layout/orgChart1"/>
    <dgm:cxn modelId="{DE701A84-B76D-4C9F-943E-F7DD69A6DCC1}" type="presParOf" srcId="{4947F562-4CFC-48F3-A8AD-0640A1FE0A28}" destId="{F8DC0B35-BACC-429E-ABA7-7409FD7A6E96}" srcOrd="0" destOrd="0" presId="urn:microsoft.com/office/officeart/2005/8/layout/orgChart1"/>
    <dgm:cxn modelId="{10A9E580-D277-46F1-89CB-A32494CE38F8}" type="presParOf" srcId="{F8DC0B35-BACC-429E-ABA7-7409FD7A6E96}" destId="{A8D83FAB-6240-489C-9445-3559D8CD7715}" srcOrd="0" destOrd="0" presId="urn:microsoft.com/office/officeart/2005/8/layout/orgChart1"/>
    <dgm:cxn modelId="{9689F359-2E70-4369-AC2D-3AFEA804432B}" type="presParOf" srcId="{F8DC0B35-BACC-429E-ABA7-7409FD7A6E96}" destId="{D04EDD20-7F07-4D6A-AAB6-D8D304787F6A}" srcOrd="1" destOrd="0" presId="urn:microsoft.com/office/officeart/2005/8/layout/orgChart1"/>
    <dgm:cxn modelId="{EDCBBE2A-FC3C-408F-A180-EB5FC4EA7B58}" type="presParOf" srcId="{4947F562-4CFC-48F3-A8AD-0640A1FE0A28}" destId="{D3B325AD-82D8-4754-AD17-0BA5764D42B2}" srcOrd="1" destOrd="0" presId="urn:microsoft.com/office/officeart/2005/8/layout/orgChart1"/>
    <dgm:cxn modelId="{288614B2-F3C9-4D87-943E-F07527C8DF8E}" type="presParOf" srcId="{4947F562-4CFC-48F3-A8AD-0640A1FE0A28}" destId="{237FB64F-A81B-4D0B-890E-9CB485F412C4}" srcOrd="2" destOrd="0" presId="urn:microsoft.com/office/officeart/2005/8/layout/orgChart1"/>
    <dgm:cxn modelId="{71F1AEAD-0647-4A69-89A4-6E70D7847E58}" type="presParOf" srcId="{011242BF-CDEE-4E7C-AB11-A8A138F581C3}" destId="{6F74C515-8FA6-43E1-909A-B46EB8351E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95E62-3E72-44F0-9A96-601A21DC4EC5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1081FDB8-0F7C-4943-9F48-2C49AD5CE9CC}">
      <dgm:prSet/>
      <dgm:spPr/>
      <dgm:t>
        <a:bodyPr/>
        <a:lstStyle/>
        <a:p>
          <a:pPr rtl="0"/>
          <a:r>
            <a:rPr lang="en-US" dirty="0" smtClean="0"/>
            <a:t>Test</a:t>
          </a:r>
          <a:endParaRPr lang="ru-RU" dirty="0"/>
        </a:p>
      </dgm:t>
    </dgm:pt>
    <dgm:pt modelId="{3CEA2E8C-07B2-44DA-A89F-9C2880ED3142}" type="parTrans" cxnId="{EA6D2E8E-640A-4DDF-B29C-41BC827A5749}">
      <dgm:prSet/>
      <dgm:spPr/>
      <dgm:t>
        <a:bodyPr/>
        <a:lstStyle/>
        <a:p>
          <a:endParaRPr lang="ru-RU"/>
        </a:p>
      </dgm:t>
    </dgm:pt>
    <dgm:pt modelId="{5864B7D9-98B4-4E6B-8E1C-AD95D8056413}" type="sibTrans" cxnId="{EA6D2E8E-640A-4DDF-B29C-41BC827A5749}">
      <dgm:prSet/>
      <dgm:spPr/>
      <dgm:t>
        <a:bodyPr/>
        <a:lstStyle/>
        <a:p>
          <a:endParaRPr lang="ru-RU"/>
        </a:p>
      </dgm:t>
    </dgm:pt>
    <dgm:pt modelId="{9D85E7B9-AEA9-470C-B899-E2A4229D9E5C}">
      <dgm:prSet/>
      <dgm:spPr/>
      <dgm:t>
        <a:bodyPr/>
        <a:lstStyle/>
        <a:p>
          <a:pPr rtl="0"/>
          <a:r>
            <a:rPr lang="ru-RU" dirty="0" smtClean="0"/>
            <a:t>Тесты</a:t>
          </a:r>
          <a:endParaRPr lang="ru-RU" dirty="0"/>
        </a:p>
      </dgm:t>
    </dgm:pt>
    <dgm:pt modelId="{2F201A4C-3EB2-48F2-A572-D07540F9F7D4}" type="parTrans" cxnId="{88BD09C4-6B58-4267-AAEE-01CC42FFD6A7}">
      <dgm:prSet/>
      <dgm:spPr/>
      <dgm:t>
        <a:bodyPr/>
        <a:lstStyle/>
        <a:p>
          <a:endParaRPr lang="ru-RU"/>
        </a:p>
      </dgm:t>
    </dgm:pt>
    <dgm:pt modelId="{F76DB104-B111-459D-AD27-4EAC65EA1525}" type="sibTrans" cxnId="{88BD09C4-6B58-4267-AAEE-01CC42FFD6A7}">
      <dgm:prSet/>
      <dgm:spPr/>
      <dgm:t>
        <a:bodyPr/>
        <a:lstStyle/>
        <a:p>
          <a:endParaRPr lang="ru-RU"/>
        </a:p>
      </dgm:t>
    </dgm:pt>
    <dgm:pt modelId="{E33FD288-E951-469F-9A8B-36F8796128EE}">
      <dgm:prSet/>
      <dgm:spPr/>
      <dgm:t>
        <a:bodyPr/>
        <a:lstStyle/>
        <a:p>
          <a:pPr rtl="0"/>
          <a:r>
            <a:rPr lang="ru-RU" dirty="0" smtClean="0"/>
            <a:t>Проверка кода</a:t>
          </a:r>
          <a:endParaRPr lang="ru-RU" dirty="0"/>
        </a:p>
      </dgm:t>
    </dgm:pt>
    <dgm:pt modelId="{EF6F3A62-10D0-4878-B27C-D872E9870835}" type="parTrans" cxnId="{29F9650B-E207-4D7D-AD5F-55062C6710C8}">
      <dgm:prSet/>
      <dgm:spPr/>
      <dgm:t>
        <a:bodyPr/>
        <a:lstStyle/>
        <a:p>
          <a:endParaRPr lang="ru-RU"/>
        </a:p>
      </dgm:t>
    </dgm:pt>
    <dgm:pt modelId="{F24A7201-E343-4E85-A792-2F76D7BBB359}" type="sibTrans" cxnId="{29F9650B-E207-4D7D-AD5F-55062C6710C8}">
      <dgm:prSet/>
      <dgm:spPr/>
      <dgm:t>
        <a:bodyPr/>
        <a:lstStyle/>
        <a:p>
          <a:endParaRPr lang="ru-RU"/>
        </a:p>
      </dgm:t>
    </dgm:pt>
    <dgm:pt modelId="{CF314CB8-8D6D-4C92-A469-5622508891E9}">
      <dgm:prSet/>
      <dgm:spPr/>
      <dgm:t>
        <a:bodyPr/>
        <a:lstStyle/>
        <a:p>
          <a:pPr rtl="0"/>
          <a:r>
            <a:rPr lang="en-US" dirty="0" smtClean="0"/>
            <a:t>Cleanup</a:t>
          </a:r>
          <a:endParaRPr lang="ru-RU" dirty="0"/>
        </a:p>
      </dgm:t>
    </dgm:pt>
    <dgm:pt modelId="{9E84EAB8-E5A5-484D-880C-053DDD4B7105}" type="parTrans" cxnId="{D9BF2598-4D2D-436F-A990-5F874A2A3096}">
      <dgm:prSet/>
      <dgm:spPr/>
      <dgm:t>
        <a:bodyPr/>
        <a:lstStyle/>
        <a:p>
          <a:endParaRPr lang="ru-RU"/>
        </a:p>
      </dgm:t>
    </dgm:pt>
    <dgm:pt modelId="{89E7A302-1A6A-4E35-9997-D01C7A6C14BF}" type="sibTrans" cxnId="{D9BF2598-4D2D-436F-A990-5F874A2A3096}">
      <dgm:prSet/>
      <dgm:spPr/>
      <dgm:t>
        <a:bodyPr/>
        <a:lstStyle/>
        <a:p>
          <a:endParaRPr lang="ru-RU"/>
        </a:p>
      </dgm:t>
    </dgm:pt>
    <dgm:pt modelId="{11DAB7D9-3625-4D74-90CA-FAF2BB2E49DF}">
      <dgm:prSet/>
      <dgm:spPr/>
      <dgm:t>
        <a:bodyPr/>
        <a:lstStyle/>
        <a:p>
          <a:pPr rtl="0"/>
          <a:r>
            <a:rPr lang="ru-RU" dirty="0" smtClean="0"/>
            <a:t>Удалить контейнеры</a:t>
          </a:r>
          <a:endParaRPr lang="ru-RU" dirty="0"/>
        </a:p>
      </dgm:t>
    </dgm:pt>
    <dgm:pt modelId="{AD39A58B-5272-48CD-AE9E-FF6EA6D1468E}" type="parTrans" cxnId="{D9C0D0AD-BBDC-4F7D-A7F9-FB7D7DFE9C71}">
      <dgm:prSet/>
      <dgm:spPr/>
      <dgm:t>
        <a:bodyPr/>
        <a:lstStyle/>
        <a:p>
          <a:endParaRPr lang="ru-RU"/>
        </a:p>
      </dgm:t>
    </dgm:pt>
    <dgm:pt modelId="{4360CE43-9765-4300-9542-71FC5E49ED55}" type="sibTrans" cxnId="{D9C0D0AD-BBDC-4F7D-A7F9-FB7D7DFE9C71}">
      <dgm:prSet/>
      <dgm:spPr/>
      <dgm:t>
        <a:bodyPr/>
        <a:lstStyle/>
        <a:p>
          <a:endParaRPr lang="ru-RU"/>
        </a:p>
      </dgm:t>
    </dgm:pt>
    <dgm:pt modelId="{90D8A1D1-1B01-4CE5-A343-C3EEA9AA6D78}">
      <dgm:prSet/>
      <dgm:spPr/>
      <dgm:t>
        <a:bodyPr/>
        <a:lstStyle/>
        <a:p>
          <a:pPr rtl="0"/>
          <a:r>
            <a:rPr lang="en-US" dirty="0" smtClean="0"/>
            <a:t>Deploy</a:t>
          </a:r>
          <a:endParaRPr lang="ru-RU" dirty="0"/>
        </a:p>
      </dgm:t>
    </dgm:pt>
    <dgm:pt modelId="{DE27F316-0775-4790-B063-BD507EAE5357}" type="parTrans" cxnId="{E9FFA466-E256-4EC2-8960-C8085BAC1924}">
      <dgm:prSet/>
      <dgm:spPr/>
      <dgm:t>
        <a:bodyPr/>
        <a:lstStyle/>
        <a:p>
          <a:endParaRPr lang="ru-RU"/>
        </a:p>
      </dgm:t>
    </dgm:pt>
    <dgm:pt modelId="{8B00AEB1-CE29-4E0E-847E-40A0BBF6843E}" type="sibTrans" cxnId="{E9FFA466-E256-4EC2-8960-C8085BAC1924}">
      <dgm:prSet/>
      <dgm:spPr/>
      <dgm:t>
        <a:bodyPr/>
        <a:lstStyle/>
        <a:p>
          <a:endParaRPr lang="ru-RU"/>
        </a:p>
      </dgm:t>
    </dgm:pt>
    <dgm:pt modelId="{C46622D1-A561-4AEE-A21C-60E8AEA864D1}">
      <dgm:prSet/>
      <dgm:spPr/>
      <dgm:t>
        <a:bodyPr/>
        <a:lstStyle/>
        <a:p>
          <a:r>
            <a:rPr lang="ru-RU" dirty="0" smtClean="0"/>
            <a:t>Развернуть на </a:t>
          </a:r>
          <a:r>
            <a:rPr lang="en-US" dirty="0" smtClean="0"/>
            <a:t>VPS</a:t>
          </a:r>
          <a:endParaRPr lang="ru-RU" dirty="0"/>
        </a:p>
      </dgm:t>
    </dgm:pt>
    <dgm:pt modelId="{4A0B20B8-60BC-4ADB-AD0A-117A67890F8D}" type="parTrans" cxnId="{32FBD660-9BA0-4996-BE03-F16DA40A1C66}">
      <dgm:prSet/>
      <dgm:spPr/>
      <dgm:t>
        <a:bodyPr/>
        <a:lstStyle/>
        <a:p>
          <a:endParaRPr lang="ru-RU"/>
        </a:p>
      </dgm:t>
    </dgm:pt>
    <dgm:pt modelId="{0BDFD8F4-A7AD-428D-B858-9A2FFAAEE6B5}" type="sibTrans" cxnId="{32FBD660-9BA0-4996-BE03-F16DA40A1C66}">
      <dgm:prSet/>
      <dgm:spPr/>
      <dgm:t>
        <a:bodyPr/>
        <a:lstStyle/>
        <a:p>
          <a:endParaRPr lang="ru-RU"/>
        </a:p>
      </dgm:t>
    </dgm:pt>
    <dgm:pt modelId="{447A9160-7965-4205-A112-64372F86C134}">
      <dgm:prSet/>
      <dgm:spPr/>
      <dgm:t>
        <a:bodyPr/>
        <a:lstStyle/>
        <a:p>
          <a:pPr rtl="0"/>
          <a:r>
            <a:rPr lang="en-US" dirty="0" smtClean="0"/>
            <a:t>Commit</a:t>
          </a:r>
          <a:endParaRPr lang="ru-RU" dirty="0"/>
        </a:p>
      </dgm:t>
    </dgm:pt>
    <dgm:pt modelId="{E6279636-1A7C-48A3-87CA-5CA880324D83}" type="parTrans" cxnId="{E1F13C99-CFA2-49C2-82B9-694B6A46BB1E}">
      <dgm:prSet/>
      <dgm:spPr/>
      <dgm:t>
        <a:bodyPr/>
        <a:lstStyle/>
        <a:p>
          <a:endParaRPr lang="ru-RU"/>
        </a:p>
      </dgm:t>
    </dgm:pt>
    <dgm:pt modelId="{D49F4749-8B16-4139-A0D5-5D511B1E35B8}" type="sibTrans" cxnId="{E1F13C99-CFA2-49C2-82B9-694B6A46BB1E}">
      <dgm:prSet/>
      <dgm:spPr/>
      <dgm:t>
        <a:bodyPr/>
        <a:lstStyle/>
        <a:p>
          <a:endParaRPr lang="ru-RU"/>
        </a:p>
      </dgm:t>
    </dgm:pt>
    <dgm:pt modelId="{2AE7677C-EF5A-4669-8DF5-3CE3C717643F}" type="pres">
      <dgm:prSet presAssocID="{D8395E62-3E72-44F0-9A96-601A21DC4E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6E604BA-26D1-4D3C-9B3F-6FE614B5AA3F}" type="pres">
      <dgm:prSet presAssocID="{D8395E62-3E72-44F0-9A96-601A21DC4EC5}" presName="tSp" presStyleCnt="0"/>
      <dgm:spPr/>
    </dgm:pt>
    <dgm:pt modelId="{F9349A45-139C-453D-BE7B-363C9DA6ECBF}" type="pres">
      <dgm:prSet presAssocID="{D8395E62-3E72-44F0-9A96-601A21DC4EC5}" presName="bSp" presStyleCnt="0"/>
      <dgm:spPr/>
    </dgm:pt>
    <dgm:pt modelId="{340B81A9-F239-40C8-83B9-4F42559DF6FC}" type="pres">
      <dgm:prSet presAssocID="{D8395E62-3E72-44F0-9A96-601A21DC4EC5}" presName="process" presStyleCnt="0"/>
      <dgm:spPr/>
    </dgm:pt>
    <dgm:pt modelId="{39A14197-967B-453F-8FDF-FCDF677E71CF}" type="pres">
      <dgm:prSet presAssocID="{447A9160-7965-4205-A112-64372F86C134}" presName="composite1" presStyleCnt="0"/>
      <dgm:spPr/>
    </dgm:pt>
    <dgm:pt modelId="{F326E71F-5D7B-48A5-A029-AB6639A7AC45}" type="pres">
      <dgm:prSet presAssocID="{447A9160-7965-4205-A112-64372F86C134}" presName="dummyNode1" presStyleLbl="node1" presStyleIdx="0" presStyleCnt="4"/>
      <dgm:spPr/>
    </dgm:pt>
    <dgm:pt modelId="{C3F211F9-09D8-473B-B084-9289FA753EBB}" type="pres">
      <dgm:prSet presAssocID="{447A9160-7965-4205-A112-64372F86C134}" presName="childNode1" presStyleLbl="bgAcc1" presStyleIdx="0" presStyleCnt="4" custFlipVert="0" custScaleX="77439" custScaleY="7686" custLinFactNeighborX="17545" custLinFactNeighborY="44998">
        <dgm:presLayoutVars>
          <dgm:bulletEnabled val="1"/>
        </dgm:presLayoutVars>
      </dgm:prSet>
      <dgm:spPr/>
    </dgm:pt>
    <dgm:pt modelId="{2CDA3B67-C197-4604-A83A-1E08AD9FE4CE}" type="pres">
      <dgm:prSet presAssocID="{447A9160-7965-4205-A112-64372F86C134}" presName="childNode1tx" presStyleLbl="bgAcc1" presStyleIdx="0" presStyleCnt="4">
        <dgm:presLayoutVars>
          <dgm:bulletEnabled val="1"/>
        </dgm:presLayoutVars>
      </dgm:prSet>
      <dgm:spPr/>
    </dgm:pt>
    <dgm:pt modelId="{DDC69602-3B56-437C-BEA7-11430F7EDFBF}" type="pres">
      <dgm:prSet presAssocID="{447A9160-7965-4205-A112-64372F86C134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0CA229-05D3-4161-BBD3-D56FFE6D0217}" type="pres">
      <dgm:prSet presAssocID="{447A9160-7965-4205-A112-64372F86C134}" presName="connSite1" presStyleCnt="0"/>
      <dgm:spPr/>
    </dgm:pt>
    <dgm:pt modelId="{0AB4580D-C082-4CE8-87A4-D432B6827D03}" type="pres">
      <dgm:prSet presAssocID="{D49F4749-8B16-4139-A0D5-5D511B1E35B8}" presName="Name9" presStyleLbl="sibTrans2D1" presStyleIdx="0" presStyleCnt="3"/>
      <dgm:spPr/>
      <dgm:t>
        <a:bodyPr/>
        <a:lstStyle/>
        <a:p>
          <a:endParaRPr lang="ru-RU"/>
        </a:p>
      </dgm:t>
    </dgm:pt>
    <dgm:pt modelId="{262678BB-21BE-4A59-99CC-409CBA970A64}" type="pres">
      <dgm:prSet presAssocID="{1081FDB8-0F7C-4943-9F48-2C49AD5CE9CC}" presName="composite2" presStyleCnt="0"/>
      <dgm:spPr/>
    </dgm:pt>
    <dgm:pt modelId="{3B550274-0C4F-4B42-A294-C5E68E4313F6}" type="pres">
      <dgm:prSet presAssocID="{1081FDB8-0F7C-4943-9F48-2C49AD5CE9CC}" presName="dummyNode2" presStyleLbl="node1" presStyleIdx="0" presStyleCnt="4"/>
      <dgm:spPr/>
    </dgm:pt>
    <dgm:pt modelId="{9D21FFFE-CE3B-4B60-8AD8-8D05D6DE5482}" type="pres">
      <dgm:prSet presAssocID="{1081FDB8-0F7C-4943-9F48-2C49AD5CE9CC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4886C7-69A2-47F7-9A8C-FC7BC1F4CDBF}" type="pres">
      <dgm:prSet presAssocID="{1081FDB8-0F7C-4943-9F48-2C49AD5CE9CC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EEAAFA-B5B5-45B3-824A-2AB282078A89}" type="pres">
      <dgm:prSet presAssocID="{1081FDB8-0F7C-4943-9F48-2C49AD5CE9CC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4C3AEA-6EFA-4392-A6AD-6243EA0E9023}" type="pres">
      <dgm:prSet presAssocID="{1081FDB8-0F7C-4943-9F48-2C49AD5CE9CC}" presName="connSite2" presStyleCnt="0"/>
      <dgm:spPr/>
    </dgm:pt>
    <dgm:pt modelId="{5FD5D5AB-0C93-42C3-AA9A-D2FCA4557B11}" type="pres">
      <dgm:prSet presAssocID="{5864B7D9-98B4-4E6B-8E1C-AD95D8056413}" presName="Name18" presStyleLbl="sibTrans2D1" presStyleIdx="1" presStyleCnt="3"/>
      <dgm:spPr/>
      <dgm:t>
        <a:bodyPr/>
        <a:lstStyle/>
        <a:p>
          <a:endParaRPr lang="ru-RU"/>
        </a:p>
      </dgm:t>
    </dgm:pt>
    <dgm:pt modelId="{E1FDF27D-5B58-4699-97B5-63C13121166C}" type="pres">
      <dgm:prSet presAssocID="{CF314CB8-8D6D-4C92-A469-5622508891E9}" presName="composite1" presStyleCnt="0"/>
      <dgm:spPr/>
    </dgm:pt>
    <dgm:pt modelId="{32D80F03-5ABE-41A6-BA06-2E7DDD99B146}" type="pres">
      <dgm:prSet presAssocID="{CF314CB8-8D6D-4C92-A469-5622508891E9}" presName="dummyNode1" presStyleLbl="node1" presStyleIdx="1" presStyleCnt="4"/>
      <dgm:spPr/>
    </dgm:pt>
    <dgm:pt modelId="{F5FD298C-0648-4D17-8950-3840419F539A}" type="pres">
      <dgm:prSet presAssocID="{CF314CB8-8D6D-4C92-A469-5622508891E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3E00F1-D7AC-4FB4-AB4E-DCB002F3EA62}" type="pres">
      <dgm:prSet presAssocID="{CF314CB8-8D6D-4C92-A469-5622508891E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3E27A0-7E8A-4D19-99C5-A6DD8C8EF418}" type="pres">
      <dgm:prSet presAssocID="{CF314CB8-8D6D-4C92-A469-5622508891E9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6906B1-F77F-4CF9-BA41-BB802F1B7E51}" type="pres">
      <dgm:prSet presAssocID="{CF314CB8-8D6D-4C92-A469-5622508891E9}" presName="connSite1" presStyleCnt="0"/>
      <dgm:spPr/>
    </dgm:pt>
    <dgm:pt modelId="{6E0DFE66-B3A0-437F-8E86-FFE9C191F286}" type="pres">
      <dgm:prSet presAssocID="{89E7A302-1A6A-4E35-9997-D01C7A6C14BF}" presName="Name9" presStyleLbl="sibTrans2D1" presStyleIdx="2" presStyleCnt="3"/>
      <dgm:spPr/>
      <dgm:t>
        <a:bodyPr/>
        <a:lstStyle/>
        <a:p>
          <a:endParaRPr lang="ru-RU"/>
        </a:p>
      </dgm:t>
    </dgm:pt>
    <dgm:pt modelId="{3A84E3A9-A0A1-44AC-93ED-A8D4F2663DA4}" type="pres">
      <dgm:prSet presAssocID="{90D8A1D1-1B01-4CE5-A343-C3EEA9AA6D78}" presName="composite2" presStyleCnt="0"/>
      <dgm:spPr/>
    </dgm:pt>
    <dgm:pt modelId="{3CDE8697-AEF1-4FF0-A152-6D0E9683F91C}" type="pres">
      <dgm:prSet presAssocID="{90D8A1D1-1B01-4CE5-A343-C3EEA9AA6D78}" presName="dummyNode2" presStyleLbl="node1" presStyleIdx="2" presStyleCnt="4"/>
      <dgm:spPr/>
    </dgm:pt>
    <dgm:pt modelId="{DC6CD688-893E-442F-A0A8-841383F9A280}" type="pres">
      <dgm:prSet presAssocID="{90D8A1D1-1B01-4CE5-A343-C3EEA9AA6D7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7A1989-2D9F-4B92-8E5E-5BC61C57F40D}" type="pres">
      <dgm:prSet presAssocID="{90D8A1D1-1B01-4CE5-A343-C3EEA9AA6D7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CCCBB-54D0-4924-A648-B101C793D089}" type="pres">
      <dgm:prSet presAssocID="{90D8A1D1-1B01-4CE5-A343-C3EEA9AA6D7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FFAEAD-85A4-4870-A20D-F0E49966382D}" type="pres">
      <dgm:prSet presAssocID="{90D8A1D1-1B01-4CE5-A343-C3EEA9AA6D78}" presName="connSite2" presStyleCnt="0"/>
      <dgm:spPr/>
    </dgm:pt>
  </dgm:ptLst>
  <dgm:cxnLst>
    <dgm:cxn modelId="{DC9692B5-4B75-4E29-91C4-3C670BE926F8}" type="presOf" srcId="{447A9160-7965-4205-A112-64372F86C134}" destId="{DDC69602-3B56-437C-BEA7-11430F7EDFBF}" srcOrd="0" destOrd="0" presId="urn:microsoft.com/office/officeart/2005/8/layout/hProcess4"/>
    <dgm:cxn modelId="{2B649212-4369-4DC7-9C3B-017EF25AFF73}" type="presOf" srcId="{E33FD288-E951-469F-9A8B-36F8796128EE}" destId="{9D21FFFE-CE3B-4B60-8AD8-8D05D6DE5482}" srcOrd="0" destOrd="1" presId="urn:microsoft.com/office/officeart/2005/8/layout/hProcess4"/>
    <dgm:cxn modelId="{058EFE9A-5E6B-4A6A-A538-36D948013A54}" type="presOf" srcId="{9D85E7B9-AEA9-470C-B899-E2A4229D9E5C}" destId="{9D21FFFE-CE3B-4B60-8AD8-8D05D6DE5482}" srcOrd="0" destOrd="0" presId="urn:microsoft.com/office/officeart/2005/8/layout/hProcess4"/>
    <dgm:cxn modelId="{C36A457A-E8A1-40D3-AA86-106B82DB4C75}" type="presOf" srcId="{89E7A302-1A6A-4E35-9997-D01C7A6C14BF}" destId="{6E0DFE66-B3A0-437F-8E86-FFE9C191F286}" srcOrd="0" destOrd="0" presId="urn:microsoft.com/office/officeart/2005/8/layout/hProcess4"/>
    <dgm:cxn modelId="{88BD09C4-6B58-4267-AAEE-01CC42FFD6A7}" srcId="{1081FDB8-0F7C-4943-9F48-2C49AD5CE9CC}" destId="{9D85E7B9-AEA9-470C-B899-E2A4229D9E5C}" srcOrd="0" destOrd="0" parTransId="{2F201A4C-3EB2-48F2-A572-D07540F9F7D4}" sibTransId="{F76DB104-B111-459D-AD27-4EAC65EA1525}"/>
    <dgm:cxn modelId="{1D42A042-2176-4381-8084-E7AAE0946706}" type="presOf" srcId="{1081FDB8-0F7C-4943-9F48-2C49AD5CE9CC}" destId="{18EEAAFA-B5B5-45B3-824A-2AB282078A89}" srcOrd="0" destOrd="0" presId="urn:microsoft.com/office/officeart/2005/8/layout/hProcess4"/>
    <dgm:cxn modelId="{29F9650B-E207-4D7D-AD5F-55062C6710C8}" srcId="{1081FDB8-0F7C-4943-9F48-2C49AD5CE9CC}" destId="{E33FD288-E951-469F-9A8B-36F8796128EE}" srcOrd="1" destOrd="0" parTransId="{EF6F3A62-10D0-4878-B27C-D872E9870835}" sibTransId="{F24A7201-E343-4E85-A792-2F76D7BBB359}"/>
    <dgm:cxn modelId="{FD728516-28D9-43FE-A70E-2639C60401F1}" type="presOf" srcId="{C46622D1-A561-4AEE-A21C-60E8AEA864D1}" destId="{FA7A1989-2D9F-4B92-8E5E-5BC61C57F40D}" srcOrd="1" destOrd="0" presId="urn:microsoft.com/office/officeart/2005/8/layout/hProcess4"/>
    <dgm:cxn modelId="{32FBD660-9BA0-4996-BE03-F16DA40A1C66}" srcId="{90D8A1D1-1B01-4CE5-A343-C3EEA9AA6D78}" destId="{C46622D1-A561-4AEE-A21C-60E8AEA864D1}" srcOrd="0" destOrd="0" parTransId="{4A0B20B8-60BC-4ADB-AD0A-117A67890F8D}" sibTransId="{0BDFD8F4-A7AD-428D-B858-9A2FFAAEE6B5}"/>
    <dgm:cxn modelId="{41D4A900-3D7D-4617-9970-835E19DB230B}" type="presOf" srcId="{90D8A1D1-1B01-4CE5-A343-C3EEA9AA6D78}" destId="{D5ACCCBB-54D0-4924-A648-B101C793D089}" srcOrd="0" destOrd="0" presId="urn:microsoft.com/office/officeart/2005/8/layout/hProcess4"/>
    <dgm:cxn modelId="{A23D2FD9-CDF2-4285-8368-A030A26744E3}" type="presOf" srcId="{9D85E7B9-AEA9-470C-B899-E2A4229D9E5C}" destId="{A94886C7-69A2-47F7-9A8C-FC7BC1F4CDBF}" srcOrd="1" destOrd="0" presId="urn:microsoft.com/office/officeart/2005/8/layout/hProcess4"/>
    <dgm:cxn modelId="{863BBD90-E321-4AE2-BDE1-EA21AB174FFF}" type="presOf" srcId="{D49F4749-8B16-4139-A0D5-5D511B1E35B8}" destId="{0AB4580D-C082-4CE8-87A4-D432B6827D03}" srcOrd="0" destOrd="0" presId="urn:microsoft.com/office/officeart/2005/8/layout/hProcess4"/>
    <dgm:cxn modelId="{E1F13C99-CFA2-49C2-82B9-694B6A46BB1E}" srcId="{D8395E62-3E72-44F0-9A96-601A21DC4EC5}" destId="{447A9160-7965-4205-A112-64372F86C134}" srcOrd="0" destOrd="0" parTransId="{E6279636-1A7C-48A3-87CA-5CA880324D83}" sibTransId="{D49F4749-8B16-4139-A0D5-5D511B1E35B8}"/>
    <dgm:cxn modelId="{EA6D2E8E-640A-4DDF-B29C-41BC827A5749}" srcId="{D8395E62-3E72-44F0-9A96-601A21DC4EC5}" destId="{1081FDB8-0F7C-4943-9F48-2C49AD5CE9CC}" srcOrd="1" destOrd="0" parTransId="{3CEA2E8C-07B2-44DA-A89F-9C2880ED3142}" sibTransId="{5864B7D9-98B4-4E6B-8E1C-AD95D8056413}"/>
    <dgm:cxn modelId="{D0E2958D-39C5-4178-9290-ED3CD48F5603}" type="presOf" srcId="{E33FD288-E951-469F-9A8B-36F8796128EE}" destId="{A94886C7-69A2-47F7-9A8C-FC7BC1F4CDBF}" srcOrd="1" destOrd="1" presId="urn:microsoft.com/office/officeart/2005/8/layout/hProcess4"/>
    <dgm:cxn modelId="{ED462608-16C8-4DB4-AFCE-986FE4CC4847}" type="presOf" srcId="{11DAB7D9-3625-4D74-90CA-FAF2BB2E49DF}" destId="{F5FD298C-0648-4D17-8950-3840419F539A}" srcOrd="0" destOrd="0" presId="urn:microsoft.com/office/officeart/2005/8/layout/hProcess4"/>
    <dgm:cxn modelId="{9BDDD419-40C6-4A94-808D-AB41C91DB6ED}" type="presOf" srcId="{D8395E62-3E72-44F0-9A96-601A21DC4EC5}" destId="{2AE7677C-EF5A-4669-8DF5-3CE3C717643F}" srcOrd="0" destOrd="0" presId="urn:microsoft.com/office/officeart/2005/8/layout/hProcess4"/>
    <dgm:cxn modelId="{3F8FB2AB-ACD0-4CDE-8365-F2E1C3FDC435}" type="presOf" srcId="{5864B7D9-98B4-4E6B-8E1C-AD95D8056413}" destId="{5FD5D5AB-0C93-42C3-AA9A-D2FCA4557B11}" srcOrd="0" destOrd="0" presId="urn:microsoft.com/office/officeart/2005/8/layout/hProcess4"/>
    <dgm:cxn modelId="{53B2AAAE-4A1B-4E2D-BACB-19AE3BB034D8}" type="presOf" srcId="{11DAB7D9-3625-4D74-90CA-FAF2BB2E49DF}" destId="{A73E00F1-D7AC-4FB4-AB4E-DCB002F3EA62}" srcOrd="1" destOrd="0" presId="urn:microsoft.com/office/officeart/2005/8/layout/hProcess4"/>
    <dgm:cxn modelId="{884F149B-174F-41CE-A952-05E26C4A720F}" type="presOf" srcId="{C46622D1-A561-4AEE-A21C-60E8AEA864D1}" destId="{DC6CD688-893E-442F-A0A8-841383F9A280}" srcOrd="0" destOrd="0" presId="urn:microsoft.com/office/officeart/2005/8/layout/hProcess4"/>
    <dgm:cxn modelId="{5F72A0AE-D598-4327-9B19-2E4134848FBE}" type="presOf" srcId="{CF314CB8-8D6D-4C92-A469-5622508891E9}" destId="{D43E27A0-7E8A-4D19-99C5-A6DD8C8EF418}" srcOrd="0" destOrd="0" presId="urn:microsoft.com/office/officeart/2005/8/layout/hProcess4"/>
    <dgm:cxn modelId="{D9C0D0AD-BBDC-4F7D-A7F9-FB7D7DFE9C71}" srcId="{CF314CB8-8D6D-4C92-A469-5622508891E9}" destId="{11DAB7D9-3625-4D74-90CA-FAF2BB2E49DF}" srcOrd="0" destOrd="0" parTransId="{AD39A58B-5272-48CD-AE9E-FF6EA6D1468E}" sibTransId="{4360CE43-9765-4300-9542-71FC5E49ED55}"/>
    <dgm:cxn modelId="{E9FFA466-E256-4EC2-8960-C8085BAC1924}" srcId="{D8395E62-3E72-44F0-9A96-601A21DC4EC5}" destId="{90D8A1D1-1B01-4CE5-A343-C3EEA9AA6D78}" srcOrd="3" destOrd="0" parTransId="{DE27F316-0775-4790-B063-BD507EAE5357}" sibTransId="{8B00AEB1-CE29-4E0E-847E-40A0BBF6843E}"/>
    <dgm:cxn modelId="{D9BF2598-4D2D-436F-A990-5F874A2A3096}" srcId="{D8395E62-3E72-44F0-9A96-601A21DC4EC5}" destId="{CF314CB8-8D6D-4C92-A469-5622508891E9}" srcOrd="2" destOrd="0" parTransId="{9E84EAB8-E5A5-484D-880C-053DDD4B7105}" sibTransId="{89E7A302-1A6A-4E35-9997-D01C7A6C14BF}"/>
    <dgm:cxn modelId="{558E912D-BC93-49C6-A4D2-5B674BE79F9B}" type="presParOf" srcId="{2AE7677C-EF5A-4669-8DF5-3CE3C717643F}" destId="{46E604BA-26D1-4D3C-9B3F-6FE614B5AA3F}" srcOrd="0" destOrd="0" presId="urn:microsoft.com/office/officeart/2005/8/layout/hProcess4"/>
    <dgm:cxn modelId="{6C36748B-9536-43CC-9062-EC10DB4A9FA1}" type="presParOf" srcId="{2AE7677C-EF5A-4669-8DF5-3CE3C717643F}" destId="{F9349A45-139C-453D-BE7B-363C9DA6ECBF}" srcOrd="1" destOrd="0" presId="urn:microsoft.com/office/officeart/2005/8/layout/hProcess4"/>
    <dgm:cxn modelId="{A33876AF-4108-4F82-97A0-0B0DDB8A5417}" type="presParOf" srcId="{2AE7677C-EF5A-4669-8DF5-3CE3C717643F}" destId="{340B81A9-F239-40C8-83B9-4F42559DF6FC}" srcOrd="2" destOrd="0" presId="urn:microsoft.com/office/officeart/2005/8/layout/hProcess4"/>
    <dgm:cxn modelId="{128F9C00-59D8-44E6-875B-93075931095A}" type="presParOf" srcId="{340B81A9-F239-40C8-83B9-4F42559DF6FC}" destId="{39A14197-967B-453F-8FDF-FCDF677E71CF}" srcOrd="0" destOrd="0" presId="urn:microsoft.com/office/officeart/2005/8/layout/hProcess4"/>
    <dgm:cxn modelId="{EBBB2724-E7D7-4901-B9C4-0E909F448ED2}" type="presParOf" srcId="{39A14197-967B-453F-8FDF-FCDF677E71CF}" destId="{F326E71F-5D7B-48A5-A029-AB6639A7AC45}" srcOrd="0" destOrd="0" presId="urn:microsoft.com/office/officeart/2005/8/layout/hProcess4"/>
    <dgm:cxn modelId="{EBFF93CE-D805-48B4-9346-AEEA3A62DC82}" type="presParOf" srcId="{39A14197-967B-453F-8FDF-FCDF677E71CF}" destId="{C3F211F9-09D8-473B-B084-9289FA753EBB}" srcOrd="1" destOrd="0" presId="urn:microsoft.com/office/officeart/2005/8/layout/hProcess4"/>
    <dgm:cxn modelId="{BAE16B82-6CD3-4770-B833-75D6A9057B65}" type="presParOf" srcId="{39A14197-967B-453F-8FDF-FCDF677E71CF}" destId="{2CDA3B67-C197-4604-A83A-1E08AD9FE4CE}" srcOrd="2" destOrd="0" presId="urn:microsoft.com/office/officeart/2005/8/layout/hProcess4"/>
    <dgm:cxn modelId="{492A9983-3413-4895-B906-E576ED19132C}" type="presParOf" srcId="{39A14197-967B-453F-8FDF-FCDF677E71CF}" destId="{DDC69602-3B56-437C-BEA7-11430F7EDFBF}" srcOrd="3" destOrd="0" presId="urn:microsoft.com/office/officeart/2005/8/layout/hProcess4"/>
    <dgm:cxn modelId="{15D328A5-E268-4EC0-B4A2-13E0C312B045}" type="presParOf" srcId="{39A14197-967B-453F-8FDF-FCDF677E71CF}" destId="{BA0CA229-05D3-4161-BBD3-D56FFE6D0217}" srcOrd="4" destOrd="0" presId="urn:microsoft.com/office/officeart/2005/8/layout/hProcess4"/>
    <dgm:cxn modelId="{D83AC82C-A863-46EF-A30E-6721790C9D31}" type="presParOf" srcId="{340B81A9-F239-40C8-83B9-4F42559DF6FC}" destId="{0AB4580D-C082-4CE8-87A4-D432B6827D03}" srcOrd="1" destOrd="0" presId="urn:microsoft.com/office/officeart/2005/8/layout/hProcess4"/>
    <dgm:cxn modelId="{A64279C8-3302-4CAE-A52D-AA1FF940EC59}" type="presParOf" srcId="{340B81A9-F239-40C8-83B9-4F42559DF6FC}" destId="{262678BB-21BE-4A59-99CC-409CBA970A64}" srcOrd="2" destOrd="0" presId="urn:microsoft.com/office/officeart/2005/8/layout/hProcess4"/>
    <dgm:cxn modelId="{063CE495-F626-4276-B3DC-8AA6239445CB}" type="presParOf" srcId="{262678BB-21BE-4A59-99CC-409CBA970A64}" destId="{3B550274-0C4F-4B42-A294-C5E68E4313F6}" srcOrd="0" destOrd="0" presId="urn:microsoft.com/office/officeart/2005/8/layout/hProcess4"/>
    <dgm:cxn modelId="{BD913B74-26C1-402B-AE2B-422F32F90FB1}" type="presParOf" srcId="{262678BB-21BE-4A59-99CC-409CBA970A64}" destId="{9D21FFFE-CE3B-4B60-8AD8-8D05D6DE5482}" srcOrd="1" destOrd="0" presId="urn:microsoft.com/office/officeart/2005/8/layout/hProcess4"/>
    <dgm:cxn modelId="{291AAC23-A76F-43E6-B646-DA9220D12640}" type="presParOf" srcId="{262678BB-21BE-4A59-99CC-409CBA970A64}" destId="{A94886C7-69A2-47F7-9A8C-FC7BC1F4CDBF}" srcOrd="2" destOrd="0" presId="urn:microsoft.com/office/officeart/2005/8/layout/hProcess4"/>
    <dgm:cxn modelId="{323B1419-8DBE-4EFE-A6D4-E06AE264F5AF}" type="presParOf" srcId="{262678BB-21BE-4A59-99CC-409CBA970A64}" destId="{18EEAAFA-B5B5-45B3-824A-2AB282078A89}" srcOrd="3" destOrd="0" presId="urn:microsoft.com/office/officeart/2005/8/layout/hProcess4"/>
    <dgm:cxn modelId="{4C16BC05-FC87-4023-8F56-FD16CECAEC95}" type="presParOf" srcId="{262678BB-21BE-4A59-99CC-409CBA970A64}" destId="{F34C3AEA-6EFA-4392-A6AD-6243EA0E9023}" srcOrd="4" destOrd="0" presId="urn:microsoft.com/office/officeart/2005/8/layout/hProcess4"/>
    <dgm:cxn modelId="{7EB805BD-24CD-4974-94C2-09D37E30C9F5}" type="presParOf" srcId="{340B81A9-F239-40C8-83B9-4F42559DF6FC}" destId="{5FD5D5AB-0C93-42C3-AA9A-D2FCA4557B11}" srcOrd="3" destOrd="0" presId="urn:microsoft.com/office/officeart/2005/8/layout/hProcess4"/>
    <dgm:cxn modelId="{9DE860A7-0960-414B-9648-694FE60F23B9}" type="presParOf" srcId="{340B81A9-F239-40C8-83B9-4F42559DF6FC}" destId="{E1FDF27D-5B58-4699-97B5-63C13121166C}" srcOrd="4" destOrd="0" presId="urn:microsoft.com/office/officeart/2005/8/layout/hProcess4"/>
    <dgm:cxn modelId="{F570A7A5-CBB9-40E3-AD7D-420AE9B5BE1E}" type="presParOf" srcId="{E1FDF27D-5B58-4699-97B5-63C13121166C}" destId="{32D80F03-5ABE-41A6-BA06-2E7DDD99B146}" srcOrd="0" destOrd="0" presId="urn:microsoft.com/office/officeart/2005/8/layout/hProcess4"/>
    <dgm:cxn modelId="{C0EFC7BB-7E27-4420-9D2B-401A95E09D57}" type="presParOf" srcId="{E1FDF27D-5B58-4699-97B5-63C13121166C}" destId="{F5FD298C-0648-4D17-8950-3840419F539A}" srcOrd="1" destOrd="0" presId="urn:microsoft.com/office/officeart/2005/8/layout/hProcess4"/>
    <dgm:cxn modelId="{A6083A12-9B50-472F-BDC2-8D347A651318}" type="presParOf" srcId="{E1FDF27D-5B58-4699-97B5-63C13121166C}" destId="{A73E00F1-D7AC-4FB4-AB4E-DCB002F3EA62}" srcOrd="2" destOrd="0" presId="urn:microsoft.com/office/officeart/2005/8/layout/hProcess4"/>
    <dgm:cxn modelId="{B7E1D90C-DCCA-4BCA-929F-405F451102C8}" type="presParOf" srcId="{E1FDF27D-5B58-4699-97B5-63C13121166C}" destId="{D43E27A0-7E8A-4D19-99C5-A6DD8C8EF418}" srcOrd="3" destOrd="0" presId="urn:microsoft.com/office/officeart/2005/8/layout/hProcess4"/>
    <dgm:cxn modelId="{0BFCAFB5-5C4E-422A-98FA-3B81250743E4}" type="presParOf" srcId="{E1FDF27D-5B58-4699-97B5-63C13121166C}" destId="{156906B1-F77F-4CF9-BA41-BB802F1B7E51}" srcOrd="4" destOrd="0" presId="urn:microsoft.com/office/officeart/2005/8/layout/hProcess4"/>
    <dgm:cxn modelId="{252E9709-BC57-46F1-8CDF-58864B564623}" type="presParOf" srcId="{340B81A9-F239-40C8-83B9-4F42559DF6FC}" destId="{6E0DFE66-B3A0-437F-8E86-FFE9C191F286}" srcOrd="5" destOrd="0" presId="urn:microsoft.com/office/officeart/2005/8/layout/hProcess4"/>
    <dgm:cxn modelId="{54A218CD-CA1B-4F1D-A762-28765EF8D265}" type="presParOf" srcId="{340B81A9-F239-40C8-83B9-4F42559DF6FC}" destId="{3A84E3A9-A0A1-44AC-93ED-A8D4F2663DA4}" srcOrd="6" destOrd="0" presId="urn:microsoft.com/office/officeart/2005/8/layout/hProcess4"/>
    <dgm:cxn modelId="{2BAC9BCD-D7F5-4065-A5AE-A509F0501A54}" type="presParOf" srcId="{3A84E3A9-A0A1-44AC-93ED-A8D4F2663DA4}" destId="{3CDE8697-AEF1-4FF0-A152-6D0E9683F91C}" srcOrd="0" destOrd="0" presId="urn:microsoft.com/office/officeart/2005/8/layout/hProcess4"/>
    <dgm:cxn modelId="{45E20267-9EF5-44D9-B51A-BD36C14CD9B2}" type="presParOf" srcId="{3A84E3A9-A0A1-44AC-93ED-A8D4F2663DA4}" destId="{DC6CD688-893E-442F-A0A8-841383F9A280}" srcOrd="1" destOrd="0" presId="urn:microsoft.com/office/officeart/2005/8/layout/hProcess4"/>
    <dgm:cxn modelId="{8CE4E483-12A0-47E2-B87D-D99C32281019}" type="presParOf" srcId="{3A84E3A9-A0A1-44AC-93ED-A8D4F2663DA4}" destId="{FA7A1989-2D9F-4B92-8E5E-5BC61C57F40D}" srcOrd="2" destOrd="0" presId="urn:microsoft.com/office/officeart/2005/8/layout/hProcess4"/>
    <dgm:cxn modelId="{055DB8C1-E58C-4564-B05F-46E5E7CC14B8}" type="presParOf" srcId="{3A84E3A9-A0A1-44AC-93ED-A8D4F2663DA4}" destId="{D5ACCCBB-54D0-4924-A648-B101C793D089}" srcOrd="3" destOrd="0" presId="urn:microsoft.com/office/officeart/2005/8/layout/hProcess4"/>
    <dgm:cxn modelId="{4D83C3EB-9A02-4D71-832D-B5BDD7545853}" type="presParOf" srcId="{3A84E3A9-A0A1-44AC-93ED-A8D4F2663DA4}" destId="{B3FFAEAD-85A4-4870-A20D-F0E49966382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D567F-8CC6-44B4-902B-227787220F91}">
      <dsp:nvSpPr>
        <dsp:cNvPr id="0" name=""/>
        <dsp:cNvSpPr/>
      </dsp:nvSpPr>
      <dsp:spPr>
        <a:xfrm>
          <a:off x="642" y="529361"/>
          <a:ext cx="1369135" cy="82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Базовые (ОС)</a:t>
          </a:r>
          <a:endParaRPr lang="ru-RU" sz="2100" kern="1200" dirty="0"/>
        </a:p>
      </dsp:txBody>
      <dsp:txXfrm>
        <a:off x="24702" y="553421"/>
        <a:ext cx="1321015" cy="773361"/>
      </dsp:txXfrm>
    </dsp:sp>
    <dsp:sp modelId="{A9DAFD42-CADF-428B-A5EF-3A62FCAF1675}">
      <dsp:nvSpPr>
        <dsp:cNvPr id="0" name=""/>
        <dsp:cNvSpPr/>
      </dsp:nvSpPr>
      <dsp:spPr>
        <a:xfrm>
          <a:off x="1506691" y="770329"/>
          <a:ext cx="290256" cy="3395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506691" y="838238"/>
        <a:ext cx="203179" cy="203727"/>
      </dsp:txXfrm>
    </dsp:sp>
    <dsp:sp modelId="{F2FD7F64-C39A-4BD1-A615-6387850076A1}">
      <dsp:nvSpPr>
        <dsp:cNvPr id="0" name=""/>
        <dsp:cNvSpPr/>
      </dsp:nvSpPr>
      <dsp:spPr>
        <a:xfrm>
          <a:off x="1917432" y="529361"/>
          <a:ext cx="1369135" cy="82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Дочерние</a:t>
          </a:r>
          <a:endParaRPr lang="ru-RU" sz="2100" kern="1200" dirty="0"/>
        </a:p>
      </dsp:txBody>
      <dsp:txXfrm>
        <a:off x="1941492" y="553421"/>
        <a:ext cx="1321015" cy="773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D092D-C126-4FE1-B683-521C72AF43BA}">
      <dsp:nvSpPr>
        <dsp:cNvPr id="0" name=""/>
        <dsp:cNvSpPr/>
      </dsp:nvSpPr>
      <dsp:spPr>
        <a:xfrm>
          <a:off x="2416697" y="1414028"/>
          <a:ext cx="1322531" cy="459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30"/>
              </a:lnTo>
              <a:lnTo>
                <a:pt x="1322531" y="229530"/>
              </a:lnTo>
              <a:lnTo>
                <a:pt x="1322531" y="459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CA158-4BE6-400E-BC4F-7E02170A8B0C}">
      <dsp:nvSpPr>
        <dsp:cNvPr id="0" name=""/>
        <dsp:cNvSpPr/>
      </dsp:nvSpPr>
      <dsp:spPr>
        <a:xfrm>
          <a:off x="1094166" y="1414028"/>
          <a:ext cx="1322531" cy="459060"/>
        </a:xfrm>
        <a:custGeom>
          <a:avLst/>
          <a:gdLst/>
          <a:ahLst/>
          <a:cxnLst/>
          <a:rect l="0" t="0" r="0" b="0"/>
          <a:pathLst>
            <a:path>
              <a:moveTo>
                <a:pt x="1322531" y="0"/>
              </a:moveTo>
              <a:lnTo>
                <a:pt x="1322531" y="229530"/>
              </a:lnTo>
              <a:lnTo>
                <a:pt x="0" y="229530"/>
              </a:lnTo>
              <a:lnTo>
                <a:pt x="0" y="459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CD652-B986-462A-ABDF-040C50BA8269}">
      <dsp:nvSpPr>
        <dsp:cNvPr id="0" name=""/>
        <dsp:cNvSpPr/>
      </dsp:nvSpPr>
      <dsp:spPr>
        <a:xfrm>
          <a:off x="1323696" y="321027"/>
          <a:ext cx="2186002" cy="109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Варианты изменения образа</a:t>
          </a:r>
          <a:endParaRPr lang="ru-RU" sz="1900" kern="1200"/>
        </a:p>
      </dsp:txBody>
      <dsp:txXfrm>
        <a:off x="1323696" y="321027"/>
        <a:ext cx="2186002" cy="1093001"/>
      </dsp:txXfrm>
    </dsp:sp>
    <dsp:sp modelId="{BCC828FD-EDEF-486C-AD80-708CDDFC1D45}">
      <dsp:nvSpPr>
        <dsp:cNvPr id="0" name=""/>
        <dsp:cNvSpPr/>
      </dsp:nvSpPr>
      <dsp:spPr>
        <a:xfrm>
          <a:off x="1165" y="1873089"/>
          <a:ext cx="2186002" cy="109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Зайти в </a:t>
          </a:r>
          <a:r>
            <a:rPr lang="en-US" sz="1900" kern="1200" smtClean="0"/>
            <a:t>sh (</a:t>
          </a:r>
          <a:r>
            <a:rPr lang="ru-RU" sz="1900" kern="1200" smtClean="0"/>
            <a:t>или подключится по</a:t>
          </a:r>
          <a:r>
            <a:rPr lang="en-US" sz="1900" kern="1200" smtClean="0"/>
            <a:t> ssh)</a:t>
          </a:r>
          <a:r>
            <a:rPr lang="ru-RU" sz="1900" kern="1200" smtClean="0"/>
            <a:t>, сделать изменения, сделать коммит.</a:t>
          </a:r>
          <a:endParaRPr lang="ru-RU" sz="1900" kern="1200"/>
        </a:p>
      </dsp:txBody>
      <dsp:txXfrm>
        <a:off x="1165" y="1873089"/>
        <a:ext cx="2186002" cy="1093001"/>
      </dsp:txXfrm>
    </dsp:sp>
    <dsp:sp modelId="{D12446E3-D11A-4F0E-A05C-33E7A475E926}">
      <dsp:nvSpPr>
        <dsp:cNvPr id="0" name=""/>
        <dsp:cNvSpPr/>
      </dsp:nvSpPr>
      <dsp:spPr>
        <a:xfrm>
          <a:off x="2646227" y="1873089"/>
          <a:ext cx="2186002" cy="109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Описать </a:t>
          </a:r>
          <a:r>
            <a:rPr lang="en-US" sz="1900" kern="1200" smtClean="0"/>
            <a:t>Dockerfile</a:t>
          </a:r>
          <a:endParaRPr lang="ru-RU" sz="1900" kern="1200"/>
        </a:p>
      </dsp:txBody>
      <dsp:txXfrm>
        <a:off x="2646227" y="1873089"/>
        <a:ext cx="2186002" cy="1093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54B8E-A774-4C5D-B80A-4BA23E7B6E2D}">
      <dsp:nvSpPr>
        <dsp:cNvPr id="0" name=""/>
        <dsp:cNvSpPr/>
      </dsp:nvSpPr>
      <dsp:spPr>
        <a:xfrm>
          <a:off x="0" y="667654"/>
          <a:ext cx="10515600" cy="89020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20D49-2345-45B3-AC8B-E890BD1A7D5F}">
      <dsp:nvSpPr>
        <dsp:cNvPr id="0" name=""/>
        <dsp:cNvSpPr/>
      </dsp:nvSpPr>
      <dsp:spPr>
        <a:xfrm>
          <a:off x="2972" y="0"/>
          <a:ext cx="2197339" cy="89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Требования к </a:t>
          </a:r>
          <a:r>
            <a:rPr lang="ru-RU" sz="2100" kern="1200" dirty="0" err="1" smtClean="0"/>
            <a:t>вертуализации</a:t>
          </a:r>
          <a:endParaRPr lang="en-US" sz="2100" kern="1200" dirty="0"/>
        </a:p>
      </dsp:txBody>
      <dsp:txXfrm>
        <a:off x="2972" y="0"/>
        <a:ext cx="2197339" cy="890205"/>
      </dsp:txXfrm>
    </dsp:sp>
    <dsp:sp modelId="{8DEB0425-3E42-4F09-8C8D-A6FD76B893C1}">
      <dsp:nvSpPr>
        <dsp:cNvPr id="0" name=""/>
        <dsp:cNvSpPr/>
      </dsp:nvSpPr>
      <dsp:spPr>
        <a:xfrm>
          <a:off x="990366" y="1001481"/>
          <a:ext cx="222551" cy="222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C0966-B8E7-4B42-857C-20C36C72531C}">
      <dsp:nvSpPr>
        <dsp:cNvPr id="0" name=""/>
        <dsp:cNvSpPr/>
      </dsp:nvSpPr>
      <dsp:spPr>
        <a:xfrm>
          <a:off x="2310178" y="1335308"/>
          <a:ext cx="2197339" cy="89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Подготовка проекта</a:t>
          </a:r>
          <a:endParaRPr lang="en-US" sz="2100" kern="1200" dirty="0"/>
        </a:p>
      </dsp:txBody>
      <dsp:txXfrm>
        <a:off x="2310178" y="1335308"/>
        <a:ext cx="2197339" cy="890205"/>
      </dsp:txXfrm>
    </dsp:sp>
    <dsp:sp modelId="{1C085019-DD59-42FE-84BC-A3CEC8ED33E0}">
      <dsp:nvSpPr>
        <dsp:cNvPr id="0" name=""/>
        <dsp:cNvSpPr/>
      </dsp:nvSpPr>
      <dsp:spPr>
        <a:xfrm>
          <a:off x="3297572" y="1001481"/>
          <a:ext cx="222551" cy="222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230D3-060E-4F80-B330-0009FCCC85CE}">
      <dsp:nvSpPr>
        <dsp:cNvPr id="0" name=""/>
        <dsp:cNvSpPr/>
      </dsp:nvSpPr>
      <dsp:spPr>
        <a:xfrm>
          <a:off x="4617384" y="0"/>
          <a:ext cx="2352779" cy="89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Выделение контейнеров</a:t>
          </a:r>
          <a:endParaRPr lang="ru-RU" sz="2100" kern="1200" dirty="0"/>
        </a:p>
      </dsp:txBody>
      <dsp:txXfrm>
        <a:off x="4617384" y="0"/>
        <a:ext cx="2352779" cy="890205"/>
      </dsp:txXfrm>
    </dsp:sp>
    <dsp:sp modelId="{9F8F858A-F8BA-42DD-AA43-CD3CEF10C269}">
      <dsp:nvSpPr>
        <dsp:cNvPr id="0" name=""/>
        <dsp:cNvSpPr/>
      </dsp:nvSpPr>
      <dsp:spPr>
        <a:xfrm>
          <a:off x="5682498" y="1001481"/>
          <a:ext cx="222551" cy="222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5D7D0-ED46-4845-B568-2CB02F22FE62}">
      <dsp:nvSpPr>
        <dsp:cNvPr id="0" name=""/>
        <dsp:cNvSpPr/>
      </dsp:nvSpPr>
      <dsp:spPr>
        <a:xfrm>
          <a:off x="7080030" y="1335308"/>
          <a:ext cx="2381036" cy="89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docker-compose.yml</a:t>
          </a:r>
          <a:endParaRPr lang="ru-RU" sz="2100" kern="1200" dirty="0"/>
        </a:p>
      </dsp:txBody>
      <dsp:txXfrm>
        <a:off x="7080030" y="1335308"/>
        <a:ext cx="2381036" cy="890205"/>
      </dsp:txXfrm>
    </dsp:sp>
    <dsp:sp modelId="{3E82B712-8C78-4EFC-8682-E0081E40CB39}">
      <dsp:nvSpPr>
        <dsp:cNvPr id="0" name=""/>
        <dsp:cNvSpPr/>
      </dsp:nvSpPr>
      <dsp:spPr>
        <a:xfrm>
          <a:off x="8159273" y="1001481"/>
          <a:ext cx="222551" cy="222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A5900-97C7-4CD4-A587-5E040EB69D80}">
      <dsp:nvSpPr>
        <dsp:cNvPr id="0" name=""/>
        <dsp:cNvSpPr/>
      </dsp:nvSpPr>
      <dsp:spPr>
        <a:xfrm>
          <a:off x="0" y="35374"/>
          <a:ext cx="10515600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Разработка требований к виртуализации</a:t>
          </a:r>
          <a:endParaRPr lang="ru-RU" sz="2600" kern="1200"/>
        </a:p>
      </dsp:txBody>
      <dsp:txXfrm>
        <a:off x="30442" y="65816"/>
        <a:ext cx="10454716" cy="562726"/>
      </dsp:txXfrm>
    </dsp:sp>
    <dsp:sp modelId="{213F2B35-73E6-4D15-93E2-11E450DF627A}">
      <dsp:nvSpPr>
        <dsp:cNvPr id="0" name=""/>
        <dsp:cNvSpPr/>
      </dsp:nvSpPr>
      <dsp:spPr>
        <a:xfrm>
          <a:off x="0" y="658984"/>
          <a:ext cx="10515600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Работоспособность </a:t>
          </a:r>
          <a:r>
            <a:rPr lang="en-US" sz="2000" kern="1200" dirty="0" smtClean="0"/>
            <a:t>API, backend,</a:t>
          </a:r>
          <a:r>
            <a:rPr lang="ru-RU" sz="2000" kern="1200" dirty="0" smtClean="0"/>
            <a:t> </a:t>
          </a:r>
          <a:r>
            <a:rPr lang="en-US" sz="2000" kern="1200" dirty="0" smtClean="0"/>
            <a:t>frontend</a:t>
          </a:r>
          <a:r>
            <a:rPr lang="ru-RU" sz="2000" kern="1200" dirty="0" smtClean="0"/>
            <a:t> и </a:t>
          </a:r>
          <a:r>
            <a:rPr lang="en-US" sz="2000" kern="1200" dirty="0" smtClean="0"/>
            <a:t>console </a:t>
          </a:r>
          <a:r>
            <a:rPr lang="ru-RU" sz="2000" kern="1200" dirty="0" smtClean="0"/>
            <a:t>приложений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Частичный запуск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PHP </a:t>
          </a:r>
          <a:r>
            <a:rPr lang="ru-RU" sz="2000" kern="1200" dirty="0" smtClean="0"/>
            <a:t>версии </a:t>
          </a:r>
          <a:r>
            <a:rPr lang="en-US" sz="2000" kern="1200" dirty="0" smtClean="0"/>
            <a:t>7.1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PostgreSQL </a:t>
          </a:r>
          <a:r>
            <a:rPr lang="ru-RU" sz="2000" kern="1200" dirty="0" smtClean="0"/>
            <a:t>в качестве БД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Веб-сервер </a:t>
          </a:r>
          <a:r>
            <a:rPr lang="en-US" sz="2000" kern="1200" dirty="0" smtClean="0"/>
            <a:t>Nginx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Возможность выполнять тесты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Возможность запустить </a:t>
          </a:r>
          <a:r>
            <a:rPr lang="en-US" sz="2000" kern="1200" dirty="0" smtClean="0"/>
            <a:t>Lint</a:t>
          </a:r>
          <a:endParaRPr lang="ru-RU" sz="2000" kern="1200" dirty="0"/>
        </a:p>
      </dsp:txBody>
      <dsp:txXfrm>
        <a:off x="0" y="658984"/>
        <a:ext cx="10515600" cy="2421899"/>
      </dsp:txXfrm>
    </dsp:sp>
    <dsp:sp modelId="{C6F815DD-C81F-479D-8CA3-9BDC7D470F6A}">
      <dsp:nvSpPr>
        <dsp:cNvPr id="0" name=""/>
        <dsp:cNvSpPr/>
      </dsp:nvSpPr>
      <dsp:spPr>
        <a:xfrm>
          <a:off x="0" y="3080884"/>
          <a:ext cx="10515600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Добавление </a:t>
          </a:r>
          <a:r>
            <a:rPr lang="en-US" sz="2600" kern="1200" smtClean="0"/>
            <a:t>.env </a:t>
          </a:r>
          <a:r>
            <a:rPr lang="ru-RU" sz="2600" kern="1200" smtClean="0"/>
            <a:t>файла в проект</a:t>
          </a:r>
          <a:endParaRPr lang="ru-RU" sz="2600" kern="1200"/>
        </a:p>
      </dsp:txBody>
      <dsp:txXfrm>
        <a:off x="30442" y="3111326"/>
        <a:ext cx="1045471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2F892-B13E-4A4D-AEBF-A2C320F92574}">
      <dsp:nvSpPr>
        <dsp:cNvPr id="0" name=""/>
        <dsp:cNvSpPr/>
      </dsp:nvSpPr>
      <dsp:spPr>
        <a:xfrm>
          <a:off x="5257800" y="608232"/>
          <a:ext cx="3679160" cy="25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06"/>
              </a:lnTo>
              <a:lnTo>
                <a:pt x="3679160" y="127706"/>
              </a:lnTo>
              <a:lnTo>
                <a:pt x="3679160" y="255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DF5B8-43DF-4DF8-9659-6371A714219E}">
      <dsp:nvSpPr>
        <dsp:cNvPr id="0" name=""/>
        <dsp:cNvSpPr/>
      </dsp:nvSpPr>
      <dsp:spPr>
        <a:xfrm>
          <a:off x="5257800" y="608232"/>
          <a:ext cx="2000484" cy="25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06"/>
              </a:lnTo>
              <a:lnTo>
                <a:pt x="2000484" y="127706"/>
              </a:lnTo>
              <a:lnTo>
                <a:pt x="2000484" y="255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4E61E-AC1B-44FA-A569-9424120C12FA}">
      <dsp:nvSpPr>
        <dsp:cNvPr id="0" name=""/>
        <dsp:cNvSpPr/>
      </dsp:nvSpPr>
      <dsp:spPr>
        <a:xfrm>
          <a:off x="5257800" y="608232"/>
          <a:ext cx="528820" cy="25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06"/>
              </a:lnTo>
              <a:lnTo>
                <a:pt x="528820" y="127706"/>
              </a:lnTo>
              <a:lnTo>
                <a:pt x="528820" y="255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36FDA-193B-4E39-955C-BFB5316B0F70}">
      <dsp:nvSpPr>
        <dsp:cNvPr id="0" name=""/>
        <dsp:cNvSpPr/>
      </dsp:nvSpPr>
      <dsp:spPr>
        <a:xfrm>
          <a:off x="4314955" y="608232"/>
          <a:ext cx="942844" cy="255412"/>
        </a:xfrm>
        <a:custGeom>
          <a:avLst/>
          <a:gdLst/>
          <a:ahLst/>
          <a:cxnLst/>
          <a:rect l="0" t="0" r="0" b="0"/>
          <a:pathLst>
            <a:path>
              <a:moveTo>
                <a:pt x="942844" y="0"/>
              </a:moveTo>
              <a:lnTo>
                <a:pt x="942844" y="127706"/>
              </a:lnTo>
              <a:lnTo>
                <a:pt x="0" y="127706"/>
              </a:lnTo>
              <a:lnTo>
                <a:pt x="0" y="255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8CCAF-EC5F-4330-8AAE-79B9233CCD05}">
      <dsp:nvSpPr>
        <dsp:cNvPr id="0" name=""/>
        <dsp:cNvSpPr/>
      </dsp:nvSpPr>
      <dsp:spPr>
        <a:xfrm>
          <a:off x="2356791" y="1471771"/>
          <a:ext cx="182437" cy="2286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6552"/>
              </a:lnTo>
              <a:lnTo>
                <a:pt x="182437" y="22865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28FEA-7FD1-4C5A-8B2A-EFCD5AC66C62}">
      <dsp:nvSpPr>
        <dsp:cNvPr id="0" name=""/>
        <dsp:cNvSpPr/>
      </dsp:nvSpPr>
      <dsp:spPr>
        <a:xfrm>
          <a:off x="2356791" y="1471771"/>
          <a:ext cx="182437" cy="1423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014"/>
              </a:lnTo>
              <a:lnTo>
                <a:pt x="182437" y="14230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58C90-7F85-492D-B26F-13FE952ED914}">
      <dsp:nvSpPr>
        <dsp:cNvPr id="0" name=""/>
        <dsp:cNvSpPr/>
      </dsp:nvSpPr>
      <dsp:spPr>
        <a:xfrm>
          <a:off x="2356791" y="1471771"/>
          <a:ext cx="182437" cy="55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475"/>
              </a:lnTo>
              <a:lnTo>
                <a:pt x="182437" y="55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033F2-D0B7-4DE2-A38D-9A751287CC8A}">
      <dsp:nvSpPr>
        <dsp:cNvPr id="0" name=""/>
        <dsp:cNvSpPr/>
      </dsp:nvSpPr>
      <dsp:spPr>
        <a:xfrm>
          <a:off x="2843291" y="608232"/>
          <a:ext cx="2414508" cy="255412"/>
        </a:xfrm>
        <a:custGeom>
          <a:avLst/>
          <a:gdLst/>
          <a:ahLst/>
          <a:cxnLst/>
          <a:rect l="0" t="0" r="0" b="0"/>
          <a:pathLst>
            <a:path>
              <a:moveTo>
                <a:pt x="2414508" y="0"/>
              </a:moveTo>
              <a:lnTo>
                <a:pt x="2414508" y="127706"/>
              </a:lnTo>
              <a:lnTo>
                <a:pt x="0" y="127706"/>
              </a:lnTo>
              <a:lnTo>
                <a:pt x="0" y="255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1A56A-0B67-4A0E-82F2-D74387C24956}">
      <dsp:nvSpPr>
        <dsp:cNvPr id="0" name=""/>
        <dsp:cNvSpPr/>
      </dsp:nvSpPr>
      <dsp:spPr>
        <a:xfrm>
          <a:off x="1371627" y="608232"/>
          <a:ext cx="3886172" cy="255412"/>
        </a:xfrm>
        <a:custGeom>
          <a:avLst/>
          <a:gdLst/>
          <a:ahLst/>
          <a:cxnLst/>
          <a:rect l="0" t="0" r="0" b="0"/>
          <a:pathLst>
            <a:path>
              <a:moveTo>
                <a:pt x="3886172" y="0"/>
              </a:moveTo>
              <a:lnTo>
                <a:pt x="3886172" y="127706"/>
              </a:lnTo>
              <a:lnTo>
                <a:pt x="0" y="127706"/>
              </a:lnTo>
              <a:lnTo>
                <a:pt x="0" y="255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68C78-CF88-4A19-B504-D5EA6424CC77}">
      <dsp:nvSpPr>
        <dsp:cNvPr id="0" name=""/>
        <dsp:cNvSpPr/>
      </dsp:nvSpPr>
      <dsp:spPr>
        <a:xfrm>
          <a:off x="4649674" y="107"/>
          <a:ext cx="1216251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Сервисы</a:t>
          </a:r>
        </a:p>
      </dsp:txBody>
      <dsp:txXfrm>
        <a:off x="4649674" y="107"/>
        <a:ext cx="1216251" cy="608125"/>
      </dsp:txXfrm>
    </dsp:sp>
    <dsp:sp modelId="{8A5C92EC-F617-4DC9-8F5C-B8055030A55F}">
      <dsp:nvSpPr>
        <dsp:cNvPr id="0" name=""/>
        <dsp:cNvSpPr/>
      </dsp:nvSpPr>
      <dsp:spPr>
        <a:xfrm>
          <a:off x="763501" y="863645"/>
          <a:ext cx="1216251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PostgreSQL</a:t>
          </a:r>
          <a:endParaRPr lang="ru-RU" sz="1800" kern="1200"/>
        </a:p>
      </dsp:txBody>
      <dsp:txXfrm>
        <a:off x="763501" y="863645"/>
        <a:ext cx="1216251" cy="608125"/>
      </dsp:txXfrm>
    </dsp:sp>
    <dsp:sp modelId="{D108E3AB-F0B8-481E-8F86-F6501080C845}">
      <dsp:nvSpPr>
        <dsp:cNvPr id="0" name=""/>
        <dsp:cNvSpPr/>
      </dsp:nvSpPr>
      <dsp:spPr>
        <a:xfrm>
          <a:off x="2235166" y="863645"/>
          <a:ext cx="1216251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Nginx</a:t>
          </a:r>
          <a:endParaRPr lang="ru-RU" sz="1800" kern="1200"/>
        </a:p>
      </dsp:txBody>
      <dsp:txXfrm>
        <a:off x="2235166" y="863645"/>
        <a:ext cx="1216251" cy="608125"/>
      </dsp:txXfrm>
    </dsp:sp>
    <dsp:sp modelId="{BA1B121E-0241-4CCB-8C28-69FFBBDC21B6}">
      <dsp:nvSpPr>
        <dsp:cNvPr id="0" name=""/>
        <dsp:cNvSpPr/>
      </dsp:nvSpPr>
      <dsp:spPr>
        <a:xfrm>
          <a:off x="2539228" y="1727184"/>
          <a:ext cx="1216251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Backend</a:t>
          </a:r>
          <a:endParaRPr lang="ru-RU" sz="1800" kern="1200"/>
        </a:p>
      </dsp:txBody>
      <dsp:txXfrm>
        <a:off x="2539228" y="1727184"/>
        <a:ext cx="1216251" cy="608125"/>
      </dsp:txXfrm>
    </dsp:sp>
    <dsp:sp modelId="{BD3E5265-9A07-4D77-AA19-A4D00E9C6E39}">
      <dsp:nvSpPr>
        <dsp:cNvPr id="0" name=""/>
        <dsp:cNvSpPr/>
      </dsp:nvSpPr>
      <dsp:spPr>
        <a:xfrm>
          <a:off x="2539228" y="2590722"/>
          <a:ext cx="1216251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Frontend</a:t>
          </a:r>
          <a:endParaRPr lang="ru-RU" sz="1800" kern="1200" dirty="0"/>
        </a:p>
      </dsp:txBody>
      <dsp:txXfrm>
        <a:off x="2539228" y="2590722"/>
        <a:ext cx="1216251" cy="608125"/>
      </dsp:txXfrm>
    </dsp:sp>
    <dsp:sp modelId="{500B16D0-80F7-4597-A280-471AB674D40B}">
      <dsp:nvSpPr>
        <dsp:cNvPr id="0" name=""/>
        <dsp:cNvSpPr/>
      </dsp:nvSpPr>
      <dsp:spPr>
        <a:xfrm>
          <a:off x="2539228" y="3454261"/>
          <a:ext cx="1216251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Api</a:t>
          </a:r>
          <a:endParaRPr lang="ru-RU" sz="1800" kern="1200"/>
        </a:p>
      </dsp:txBody>
      <dsp:txXfrm>
        <a:off x="2539228" y="3454261"/>
        <a:ext cx="1216251" cy="608125"/>
      </dsp:txXfrm>
    </dsp:sp>
    <dsp:sp modelId="{12757993-D070-408A-B5F6-6B2C979EE206}">
      <dsp:nvSpPr>
        <dsp:cNvPr id="0" name=""/>
        <dsp:cNvSpPr/>
      </dsp:nvSpPr>
      <dsp:spPr>
        <a:xfrm>
          <a:off x="3706830" y="863645"/>
          <a:ext cx="1216251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Workspace </a:t>
          </a:r>
          <a:endParaRPr lang="ru-RU" sz="1800" kern="1200" dirty="0"/>
        </a:p>
      </dsp:txBody>
      <dsp:txXfrm>
        <a:off x="3706830" y="863645"/>
        <a:ext cx="1216251" cy="608125"/>
      </dsp:txXfrm>
    </dsp:sp>
    <dsp:sp modelId="{50624A08-16C5-4BD0-9AD0-30AA98C96DDE}">
      <dsp:nvSpPr>
        <dsp:cNvPr id="0" name=""/>
        <dsp:cNvSpPr/>
      </dsp:nvSpPr>
      <dsp:spPr>
        <a:xfrm>
          <a:off x="5178494" y="863645"/>
          <a:ext cx="1216251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Yii</a:t>
          </a:r>
          <a:endParaRPr lang="ru-RU" sz="1800" kern="1200" dirty="0"/>
        </a:p>
      </dsp:txBody>
      <dsp:txXfrm>
        <a:off x="5178494" y="863645"/>
        <a:ext cx="1216251" cy="608125"/>
      </dsp:txXfrm>
    </dsp:sp>
    <dsp:sp modelId="{361BAEDA-91E2-460D-96E9-9DABFDE6B6C8}">
      <dsp:nvSpPr>
        <dsp:cNvPr id="0" name=""/>
        <dsp:cNvSpPr/>
      </dsp:nvSpPr>
      <dsp:spPr>
        <a:xfrm>
          <a:off x="6650158" y="863645"/>
          <a:ext cx="1216251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Yii_test</a:t>
          </a:r>
          <a:endParaRPr lang="ru-RU" sz="1800" kern="1200"/>
        </a:p>
      </dsp:txBody>
      <dsp:txXfrm>
        <a:off x="6650158" y="863645"/>
        <a:ext cx="1216251" cy="608125"/>
      </dsp:txXfrm>
    </dsp:sp>
    <dsp:sp modelId="{A8D83FAB-6240-489C-9445-3559D8CD7715}">
      <dsp:nvSpPr>
        <dsp:cNvPr id="0" name=""/>
        <dsp:cNvSpPr/>
      </dsp:nvSpPr>
      <dsp:spPr>
        <a:xfrm>
          <a:off x="8121822" y="863645"/>
          <a:ext cx="1630275" cy="608125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Codeception</a:t>
          </a:r>
          <a:endParaRPr lang="ru-RU" sz="1800" kern="1200" dirty="0"/>
        </a:p>
      </dsp:txBody>
      <dsp:txXfrm>
        <a:off x="8121822" y="863645"/>
        <a:ext cx="1630275" cy="608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211F9-09D8-473B-B084-9289FA753EBB}">
      <dsp:nvSpPr>
        <dsp:cNvPr id="0" name=""/>
        <dsp:cNvSpPr/>
      </dsp:nvSpPr>
      <dsp:spPr>
        <a:xfrm>
          <a:off x="1231729" y="2025832"/>
          <a:ext cx="1328278" cy="10873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4580D-C082-4CE8-87A4-D432B6827D03}">
      <dsp:nvSpPr>
        <dsp:cNvPr id="0" name=""/>
        <dsp:cNvSpPr/>
      </dsp:nvSpPr>
      <dsp:spPr>
        <a:xfrm>
          <a:off x="1625288" y="800439"/>
          <a:ext cx="2294529" cy="2294529"/>
        </a:xfrm>
        <a:prstGeom prst="leftCircularArrow">
          <a:avLst>
            <a:gd name="adj1" fmla="val 4898"/>
            <a:gd name="adj2" fmla="val 628784"/>
            <a:gd name="adj3" fmla="val 2404295"/>
            <a:gd name="adj4" fmla="val 9024489"/>
            <a:gd name="adj5" fmla="val 571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69602-3B56-437C-BEA7-11430F7EDFBF}">
      <dsp:nvSpPr>
        <dsp:cNvPr id="0" name=""/>
        <dsp:cNvSpPr/>
      </dsp:nvSpPr>
      <dsp:spPr>
        <a:xfrm>
          <a:off x="1118466" y="1847808"/>
          <a:ext cx="1524673" cy="6063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Commit</a:t>
          </a:r>
          <a:endParaRPr lang="ru-RU" sz="3200" kern="1200" dirty="0"/>
        </a:p>
      </dsp:txBody>
      <dsp:txXfrm>
        <a:off x="1136224" y="1865566"/>
        <a:ext cx="1489157" cy="570796"/>
      </dsp:txXfrm>
    </dsp:sp>
    <dsp:sp modelId="{9D21FFFE-CE3B-4B60-8AD8-8D05D6DE5482}">
      <dsp:nvSpPr>
        <dsp:cNvPr id="0" name=""/>
        <dsp:cNvSpPr/>
      </dsp:nvSpPr>
      <dsp:spPr>
        <a:xfrm>
          <a:off x="3178313" y="736236"/>
          <a:ext cx="1715257" cy="141472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Тесты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Проверка кода</a:t>
          </a:r>
          <a:endParaRPr lang="ru-RU" sz="2000" kern="1200" dirty="0"/>
        </a:p>
      </dsp:txBody>
      <dsp:txXfrm>
        <a:off x="3210870" y="1071949"/>
        <a:ext cx="1650143" cy="1046458"/>
      </dsp:txXfrm>
    </dsp:sp>
    <dsp:sp modelId="{5FD5D5AB-0C93-42C3-AA9A-D2FCA4557B11}">
      <dsp:nvSpPr>
        <dsp:cNvPr id="0" name=""/>
        <dsp:cNvSpPr/>
      </dsp:nvSpPr>
      <dsp:spPr>
        <a:xfrm>
          <a:off x="4052010" y="-263238"/>
          <a:ext cx="2513701" cy="2513701"/>
        </a:xfrm>
        <a:prstGeom prst="circularArrow">
          <a:avLst>
            <a:gd name="adj1" fmla="val 4471"/>
            <a:gd name="adj2" fmla="val 567934"/>
            <a:gd name="adj3" fmla="val 19256556"/>
            <a:gd name="adj4" fmla="val 12575511"/>
            <a:gd name="adj5" fmla="val 5216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EAAFA-B5B5-45B3-824A-2AB282078A89}">
      <dsp:nvSpPr>
        <dsp:cNvPr id="0" name=""/>
        <dsp:cNvSpPr/>
      </dsp:nvSpPr>
      <dsp:spPr>
        <a:xfrm>
          <a:off x="3559482" y="433080"/>
          <a:ext cx="1524673" cy="6063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</a:t>
          </a:r>
          <a:endParaRPr lang="ru-RU" sz="3200" kern="1200" dirty="0"/>
        </a:p>
      </dsp:txBody>
      <dsp:txXfrm>
        <a:off x="3577240" y="450838"/>
        <a:ext cx="1489157" cy="570796"/>
      </dsp:txXfrm>
    </dsp:sp>
    <dsp:sp modelId="{F5FD298C-0648-4D17-8950-3840419F539A}">
      <dsp:nvSpPr>
        <dsp:cNvPr id="0" name=""/>
        <dsp:cNvSpPr/>
      </dsp:nvSpPr>
      <dsp:spPr>
        <a:xfrm>
          <a:off x="5619329" y="736236"/>
          <a:ext cx="1715257" cy="141472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Удалить контейнеры</a:t>
          </a:r>
          <a:endParaRPr lang="ru-RU" sz="2000" kern="1200" dirty="0"/>
        </a:p>
      </dsp:txBody>
      <dsp:txXfrm>
        <a:off x="5651886" y="768793"/>
        <a:ext cx="1650143" cy="1046458"/>
      </dsp:txXfrm>
    </dsp:sp>
    <dsp:sp modelId="{6E0DFE66-B3A0-437F-8E86-FFE9C191F286}">
      <dsp:nvSpPr>
        <dsp:cNvPr id="0" name=""/>
        <dsp:cNvSpPr/>
      </dsp:nvSpPr>
      <dsp:spPr>
        <a:xfrm>
          <a:off x="6507319" y="800439"/>
          <a:ext cx="2294529" cy="2294529"/>
        </a:xfrm>
        <a:prstGeom prst="leftCircularArrow">
          <a:avLst>
            <a:gd name="adj1" fmla="val 4898"/>
            <a:gd name="adj2" fmla="val 628784"/>
            <a:gd name="adj3" fmla="val 2404295"/>
            <a:gd name="adj4" fmla="val 9024489"/>
            <a:gd name="adj5" fmla="val 571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E27A0-7E8A-4D19-99C5-A6DD8C8EF418}">
      <dsp:nvSpPr>
        <dsp:cNvPr id="0" name=""/>
        <dsp:cNvSpPr/>
      </dsp:nvSpPr>
      <dsp:spPr>
        <a:xfrm>
          <a:off x="6000497" y="1847808"/>
          <a:ext cx="1524673" cy="6063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Cleanup</a:t>
          </a:r>
          <a:endParaRPr lang="ru-RU" sz="3200" kern="1200" dirty="0"/>
        </a:p>
      </dsp:txBody>
      <dsp:txXfrm>
        <a:off x="6018255" y="1865566"/>
        <a:ext cx="1489157" cy="570796"/>
      </dsp:txXfrm>
    </dsp:sp>
    <dsp:sp modelId="{DC6CD688-893E-442F-A0A8-841383F9A280}">
      <dsp:nvSpPr>
        <dsp:cNvPr id="0" name=""/>
        <dsp:cNvSpPr/>
      </dsp:nvSpPr>
      <dsp:spPr>
        <a:xfrm>
          <a:off x="8060345" y="736236"/>
          <a:ext cx="1715257" cy="141472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Развернуть на </a:t>
          </a:r>
          <a:r>
            <a:rPr lang="en-US" sz="2000" kern="1200" dirty="0" smtClean="0"/>
            <a:t>VPS</a:t>
          </a:r>
          <a:endParaRPr lang="ru-RU" sz="2000" kern="1200" dirty="0"/>
        </a:p>
      </dsp:txBody>
      <dsp:txXfrm>
        <a:off x="8092902" y="1071949"/>
        <a:ext cx="1650143" cy="1046458"/>
      </dsp:txXfrm>
    </dsp:sp>
    <dsp:sp modelId="{D5ACCCBB-54D0-4924-A648-B101C793D089}">
      <dsp:nvSpPr>
        <dsp:cNvPr id="0" name=""/>
        <dsp:cNvSpPr/>
      </dsp:nvSpPr>
      <dsp:spPr>
        <a:xfrm>
          <a:off x="8441513" y="433080"/>
          <a:ext cx="1524673" cy="6063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Deploy</a:t>
          </a:r>
          <a:endParaRPr lang="ru-RU" sz="3200" kern="1200" dirty="0"/>
        </a:p>
      </dsp:txBody>
      <dsp:txXfrm>
        <a:off x="8459271" y="450838"/>
        <a:ext cx="1489157" cy="570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1C56-CD1D-4537-AC10-4DC7596AEAB2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5919A-D457-44DE-8C41-F68940C3AF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22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15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847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77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457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6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8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71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173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423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62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4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964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68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292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89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88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16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3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0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6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7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3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5919A-D457-44DE-8C41-F68940C3AFB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1D047011-F9A5-40E5-B824-1AF3C65D9D96}" type="datetime1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7314" y="6356350"/>
            <a:ext cx="2743200" cy="365125"/>
          </a:xfrm>
        </p:spPr>
        <p:txBody>
          <a:bodyPr/>
          <a:lstStyle>
            <a:lvl1pPr algn="l"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E1007870-4805-4CA2-97FE-4CAFDBAAF77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616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B40B-07B5-4B43-AE9B-47E875170FB5}" type="datetime1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9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7CF9-8553-4641-8A7C-1BF6D01288E1}" type="datetime1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610600" y="6339568"/>
            <a:ext cx="2743200" cy="365125"/>
          </a:xfrm>
        </p:spPr>
        <p:txBody>
          <a:bodyPr/>
          <a:lstStyle/>
          <a:p>
            <a:fld id="{279FB7AF-5BF7-4523-82DD-FA4E64D6FDB8}" type="datetime1">
              <a:rPr lang="ru-RU" smtClean="0"/>
              <a:t>03.12.2017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7314" y="6356350"/>
            <a:ext cx="2743200" cy="365125"/>
          </a:xfrm>
        </p:spPr>
        <p:txBody>
          <a:bodyPr/>
          <a:lstStyle>
            <a:lvl1pPr algn="l"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E1007870-4805-4CA2-97FE-4CAFDBAAF77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5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F613-F8C5-48AB-8B5D-35EB856E8198}" type="datetime1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0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FBA5-3FB3-4930-B93D-BA05350195FA}" type="datetime1">
              <a:rPr lang="ru-RU" smtClean="0"/>
              <a:t>03.12.2017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2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E926-E81A-48C0-9864-09FA144CD9E8}" type="datetime1">
              <a:rPr lang="ru-RU" smtClean="0"/>
              <a:t>03.12.2017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2740-9AD7-4E2F-8D9C-CEC99244C76B}" type="datetime1">
              <a:rPr lang="ru-RU" smtClean="0"/>
              <a:t>03.12.2017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9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826-B576-47FB-A52C-9C494A3C9F9A}" type="datetime1">
              <a:rPr lang="ru-RU" smtClean="0"/>
              <a:t>03.12.2017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93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DEB1-4B4E-4505-A796-4E8A1BF0A485}" type="datetime1">
              <a:rPr lang="ru-RU" smtClean="0"/>
              <a:t>03.12.2017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8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86AE-3584-4C6D-A89C-A2F45DD69893}" type="datetime1">
              <a:rPr lang="ru-RU" smtClean="0"/>
              <a:t>03.12.2017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2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8488-6B44-42F1-9B88-7DD465C55CD9}" type="datetime1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7870-4805-4CA2-97FE-4CAFDBAAF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83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72145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ahabr.ru/post/309556/" TargetMode="External"/><Relationship Id="rId4" Type="http://schemas.openxmlformats.org/officeDocument/2006/relationships/hyperlink" Target="https://habrahabr.ru/post/253877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2821" y="2848782"/>
            <a:ext cx="9144000" cy="8580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Gitlab</a:t>
            </a:r>
            <a:r>
              <a:rPr lang="ru-RU" dirty="0" smtClean="0"/>
              <a:t> </a:t>
            </a:r>
            <a:r>
              <a:rPr lang="en-US" dirty="0" smtClean="0"/>
              <a:t>CI/CD </a:t>
            </a:r>
            <a:r>
              <a:rPr lang="ru-RU" dirty="0" smtClean="0"/>
              <a:t>+ </a:t>
            </a:r>
            <a:r>
              <a:rPr lang="en-US" dirty="0" smtClean="0"/>
              <a:t>Docker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06859"/>
            <a:ext cx="9144000" cy="39058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 примере </a:t>
            </a:r>
            <a:r>
              <a:rPr lang="en-US" dirty="0" smtClean="0"/>
              <a:t>Yii2</a:t>
            </a:r>
            <a:r>
              <a:rPr lang="ru-RU" dirty="0" smtClean="0"/>
              <a:t> приложения</a:t>
            </a:r>
            <a:endParaRPr lang="ru-RU" dirty="0"/>
          </a:p>
        </p:txBody>
      </p:sp>
      <p:pic>
        <p:nvPicPr>
          <p:cNvPr id="1028" name="Picture 4" descr="Картинки по запросу gi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27" y="1197292"/>
            <a:ext cx="1805651" cy="16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31" y="1105329"/>
            <a:ext cx="2365150" cy="176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1032" name="Picture 8" descr="@yarcod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pic>
        <p:nvPicPr>
          <p:cNvPr id="1034" name="Picture 10" descr="Картинки по запросу Yii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88" y="4196183"/>
            <a:ext cx="1656024" cy="15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</a:t>
            </a:r>
            <a:r>
              <a:rPr lang="ru-RU" sz="6000" b="1" dirty="0" smtClean="0"/>
              <a:t>Инфраструктура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3458" y="192139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2411" y="2290729"/>
            <a:ext cx="1862831" cy="244331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build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pull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3439" y="1932971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 (</a:t>
            </a:r>
            <a:r>
              <a:rPr lang="en-US" dirty="0" smtClean="0"/>
              <a:t>DOCKER_HOST)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22022" y="2298704"/>
            <a:ext cx="5382228" cy="44609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770780" y="1874820"/>
            <a:ext cx="8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Реестр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828419" y="2257651"/>
            <a:ext cx="2873586" cy="34486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 descr="Картинки по запросу ubunt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10" y="257913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Картинки по запросу debia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521" y="2503749"/>
            <a:ext cx="1065173" cy="10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Картинки по запросу cento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014" y="3546335"/>
            <a:ext cx="1187711" cy="11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3402957" y="2579136"/>
            <a:ext cx="4583575" cy="569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daemon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402957" y="3733181"/>
            <a:ext cx="1516284" cy="2899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24" name="Picture 8" descr="Картинки по запросу container docke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81" y="3853717"/>
            <a:ext cx="1107836" cy="59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Картинки по запросу container docke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81" y="4531488"/>
            <a:ext cx="1107836" cy="59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Картинки по запросу container docke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81" y="5201373"/>
            <a:ext cx="1107836" cy="59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Картинки по запросу container docke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81" y="5898747"/>
            <a:ext cx="1107836" cy="59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329701" y="3344040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008980" y="3737673"/>
            <a:ext cx="1516284" cy="2899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6008980" y="33842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Образы</a:t>
            </a:r>
            <a:endParaRPr lang="ru-RU" dirty="0"/>
          </a:p>
        </p:txBody>
      </p:sp>
      <p:pic>
        <p:nvPicPr>
          <p:cNvPr id="28" name="Picture 2" descr="Картинки по запросу ubunt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02" y="39297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Картинки по запросу cento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02" y="4906401"/>
            <a:ext cx="1045156" cy="104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 flipV="1">
            <a:off x="2095018" y="2671635"/>
            <a:ext cx="1260908" cy="3146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1990568" y="2829019"/>
            <a:ext cx="1339133" cy="713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1917312" y="3067291"/>
            <a:ext cx="1412389" cy="1118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4745194" y="3981984"/>
            <a:ext cx="1418418" cy="3564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7525264" y="4621005"/>
            <a:ext cx="2604570" cy="1085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8033563" y="2829019"/>
            <a:ext cx="2231649" cy="12377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7357160" y="3240911"/>
            <a:ext cx="168104" cy="899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765618" y="5380629"/>
            <a:ext cx="1418418" cy="3564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6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</a:t>
            </a:r>
            <a:r>
              <a:rPr lang="en-US" sz="6000" b="1" dirty="0" smtClean="0"/>
              <a:t>Docker-compose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35" name="Объект 2"/>
          <p:cNvSpPr txBox="1">
            <a:spLocks/>
          </p:cNvSpPr>
          <p:nvPr/>
        </p:nvSpPr>
        <p:spPr>
          <a:xfrm>
            <a:off x="838200" y="1825625"/>
            <a:ext cx="6002438" cy="253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</p:txBody>
      </p:sp>
      <p:sp>
        <p:nvSpPr>
          <p:cNvPr id="36" name="Объект 2"/>
          <p:cNvSpPr txBox="1">
            <a:spLocks/>
          </p:cNvSpPr>
          <p:nvPr/>
        </p:nvSpPr>
        <p:spPr>
          <a:xfrm>
            <a:off x="838200" y="1825625"/>
            <a:ext cx="10515600" cy="222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37" name="Объект 2"/>
          <p:cNvSpPr txBox="1">
            <a:spLocks/>
          </p:cNvSpPr>
          <p:nvPr/>
        </p:nvSpPr>
        <p:spPr>
          <a:xfrm>
            <a:off x="990600" y="1978025"/>
            <a:ext cx="10515600" cy="222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Удобно управлять несколькими контейнерами</a:t>
            </a:r>
          </a:p>
          <a:p>
            <a:r>
              <a:rPr lang="ru-RU" dirty="0" smtClean="0"/>
              <a:t>Файл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r>
              <a:rPr lang="ru-RU" dirty="0" smtClean="0"/>
              <a:t>Частичный запуск</a:t>
            </a:r>
          </a:p>
          <a:p>
            <a:r>
              <a:rPr lang="ru-RU" dirty="0" smtClean="0"/>
              <a:t>Несколько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r>
              <a:rPr lang="ru-RU" dirty="0" smtClean="0"/>
              <a:t> файлов</a:t>
            </a:r>
          </a:p>
          <a:p>
            <a:endParaRPr lang="ru-RU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8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0000"/>
          </a:bodyPr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Пример виртуализации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35" name="Объект 2"/>
          <p:cNvSpPr txBox="1">
            <a:spLocks/>
          </p:cNvSpPr>
          <p:nvPr/>
        </p:nvSpPr>
        <p:spPr>
          <a:xfrm>
            <a:off x="838200" y="1825625"/>
            <a:ext cx="6002438" cy="253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</p:txBody>
      </p:sp>
      <p:sp>
        <p:nvSpPr>
          <p:cNvPr id="36" name="Объект 2"/>
          <p:cNvSpPr txBox="1">
            <a:spLocks/>
          </p:cNvSpPr>
          <p:nvPr/>
        </p:nvSpPr>
        <p:spPr>
          <a:xfrm>
            <a:off x="838200" y="1825625"/>
            <a:ext cx="10515600" cy="222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ru-RU" dirty="0" smtClean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164706226"/>
              </p:ext>
            </p:extLst>
          </p:nvPr>
        </p:nvGraphicFramePr>
        <p:xfrm>
          <a:off x="967451" y="2702980"/>
          <a:ext cx="10515600" cy="2225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6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0000"/>
          </a:bodyPr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Пример виртуализации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35" name="Объект 2"/>
          <p:cNvSpPr txBox="1">
            <a:spLocks/>
          </p:cNvSpPr>
          <p:nvPr/>
        </p:nvSpPr>
        <p:spPr>
          <a:xfrm>
            <a:off x="838200" y="1825625"/>
            <a:ext cx="6002438" cy="253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</p:txBody>
      </p:sp>
      <p:sp>
        <p:nvSpPr>
          <p:cNvPr id="36" name="Объект 2"/>
          <p:cNvSpPr txBox="1">
            <a:spLocks/>
          </p:cNvSpPr>
          <p:nvPr/>
        </p:nvSpPr>
        <p:spPr>
          <a:xfrm>
            <a:off x="838200" y="1825625"/>
            <a:ext cx="10515600" cy="222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ru-RU" dirty="0" smtClean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90723393"/>
              </p:ext>
            </p:extLst>
          </p:nvPr>
        </p:nvGraphicFramePr>
        <p:xfrm>
          <a:off x="990600" y="1978024"/>
          <a:ext cx="10515600" cy="373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3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0000"/>
          </a:bodyPr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Пример виртуализации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35" name="Объект 2"/>
          <p:cNvSpPr txBox="1">
            <a:spLocks/>
          </p:cNvSpPr>
          <p:nvPr/>
        </p:nvSpPr>
        <p:spPr>
          <a:xfrm>
            <a:off x="838200" y="1825625"/>
            <a:ext cx="6002438" cy="253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</p:txBody>
      </p:sp>
      <p:sp>
        <p:nvSpPr>
          <p:cNvPr id="36" name="Объект 2"/>
          <p:cNvSpPr txBox="1">
            <a:spLocks/>
          </p:cNvSpPr>
          <p:nvPr/>
        </p:nvSpPr>
        <p:spPr>
          <a:xfrm>
            <a:off x="838200" y="1825625"/>
            <a:ext cx="10515600" cy="222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ru-RU" dirty="0" smtClean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792045931"/>
              </p:ext>
            </p:extLst>
          </p:nvPr>
        </p:nvGraphicFramePr>
        <p:xfrm>
          <a:off x="838200" y="1825625"/>
          <a:ext cx="10515600" cy="406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0000"/>
          </a:bodyPr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Пример виртуализации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6" name="Объект 2"/>
          <p:cNvSpPr txBox="1">
            <a:spLocks/>
          </p:cNvSpPr>
          <p:nvPr/>
        </p:nvSpPr>
        <p:spPr>
          <a:xfrm>
            <a:off x="4211483" y="3019748"/>
            <a:ext cx="3769031" cy="733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 smtClean="0"/>
              <a:t>docker-compose.yml</a:t>
            </a:r>
            <a:endParaRPr lang="ru-RU" sz="3600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15</a:t>
            </a:fld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211482" y="4348808"/>
            <a:ext cx="3769031" cy="73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Перейдем к коду!</a:t>
            </a:r>
          </a:p>
        </p:txBody>
      </p:sp>
    </p:spTree>
    <p:extLst>
      <p:ext uri="{BB962C8B-B14F-4D97-AF65-F5344CB8AC3E}">
        <p14:creationId xmlns:p14="http://schemas.microsoft.com/office/powerpoint/2010/main" val="3326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07722"/>
            <a:ext cx="1219200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1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postgres:alpine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postgres_data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POSTGRES_USER: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"${DB_USERNAME}"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POSTGRES_PASSWORD: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"${DB_USERNAME}"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vol_app_source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tianon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./:/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php-fpm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yiidock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php-fpm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-${PHP_VERSION}"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- 9000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volumes_from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vol_app_source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DB_DSN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DB_USERNAME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DB_PASSWORD</a:t>
            </a:r>
            <a:endParaRPr lang="en-US" altLang="ru-RU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yiidock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-${PHP_VERSION}"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volumes_from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vol_app_source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DB_DSN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DB_USERNAME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DB_PASSWORD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yiidock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-${PHP_VERSION}"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volumes_from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vol_app_source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DB_DSN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DB_USERNAME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DB_PASSWORD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working_dir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1219200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nginx-api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yiidock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nginx-api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php-fpm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volumes_from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vol_app_source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- 8003:8003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nginx-backend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yiidock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nginx-backend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php-fpm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volumes_from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vol_app_source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- 8002:8002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nginx-frontend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yiidock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nginx-frontend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php-fpm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volumes_from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vol_app_source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- 8001:8001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postgres_data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</a:t>
            </a:r>
            <a:r>
              <a:rPr lang="ru-RU" sz="6000" b="1" dirty="0" smtClean="0"/>
              <a:t>Минусы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35" name="Объект 2"/>
          <p:cNvSpPr txBox="1">
            <a:spLocks/>
          </p:cNvSpPr>
          <p:nvPr/>
        </p:nvSpPr>
        <p:spPr>
          <a:xfrm>
            <a:off x="838200" y="1825625"/>
            <a:ext cx="10515600" cy="222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Нельзя запустить </a:t>
            </a:r>
            <a:r>
              <a:rPr lang="en-US" dirty="0" smtClean="0"/>
              <a:t>windows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пока) </a:t>
            </a:r>
          </a:p>
          <a:p>
            <a:r>
              <a:rPr lang="ru-RU" dirty="0" smtClean="0"/>
              <a:t>Высокий порог вхождения</a:t>
            </a:r>
          </a:p>
          <a:p>
            <a:r>
              <a:rPr lang="ru-RU" dirty="0" smtClean="0"/>
              <a:t>Бывают небольшие различия в работе </a:t>
            </a:r>
            <a:r>
              <a:rPr lang="en-US" dirty="0" smtClean="0"/>
              <a:t>Docker </a:t>
            </a:r>
            <a:r>
              <a:rPr lang="ru-RU" dirty="0" smtClean="0"/>
              <a:t>из под </a:t>
            </a:r>
            <a:r>
              <a:rPr lang="en-US" dirty="0" smtClean="0"/>
              <a:t>Linux </a:t>
            </a:r>
            <a:r>
              <a:rPr lang="ru-RU" dirty="0" smtClean="0"/>
              <a:t>и </a:t>
            </a:r>
            <a:r>
              <a:rPr lang="en-US" dirty="0" smtClean="0"/>
              <a:t>Windows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3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ru-RU" sz="6000" b="1" dirty="0" smtClean="0"/>
              <a:t>Часть 1.</a:t>
            </a:r>
            <a:r>
              <a:rPr lang="en-US" sz="6000" b="1" dirty="0" smtClean="0"/>
              <a:t> </a:t>
            </a:r>
            <a:r>
              <a:rPr lang="en-US" sz="6000" b="1" dirty="0" smtClean="0"/>
              <a:t>Docker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3334" cy="371864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Для чего нужен</a:t>
            </a:r>
            <a:r>
              <a:rPr lang="en-US" sz="4400" dirty="0" smtClean="0"/>
              <a:t>?</a:t>
            </a:r>
          </a:p>
          <a:p>
            <a:r>
              <a:rPr lang="ru-RU" sz="4400" dirty="0" smtClean="0"/>
              <a:t>Что внутри? </a:t>
            </a:r>
          </a:p>
          <a:p>
            <a:r>
              <a:rPr lang="ru-RU" sz="4400" dirty="0" smtClean="0"/>
              <a:t>Контейнеризация 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приложения </a:t>
            </a:r>
            <a:r>
              <a:rPr lang="ru-RU" sz="4400" dirty="0" smtClean="0"/>
              <a:t>на </a:t>
            </a:r>
            <a:r>
              <a:rPr lang="en-US" sz="4400" dirty="0" smtClean="0"/>
              <a:t>Yii2</a:t>
            </a:r>
            <a:endParaRPr lang="ru-RU" sz="4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pic>
        <p:nvPicPr>
          <p:cNvPr id="9" name="Picture 6" descr="Картинки по запросу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30" y="2174845"/>
            <a:ext cx="4041970" cy="30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7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Docker. </a:t>
            </a:r>
            <a:r>
              <a:rPr lang="ru-RU" sz="6000" b="1" dirty="0" smtClean="0"/>
              <a:t>Источники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838200" y="1825625"/>
            <a:ext cx="10515600" cy="253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Образы и контейнеры </a:t>
            </a:r>
            <a:r>
              <a:rPr lang="ru-RU" sz="2000" dirty="0" err="1" smtClean="0"/>
              <a:t>Docker</a:t>
            </a:r>
            <a:r>
              <a:rPr lang="ru-RU" sz="2000" dirty="0" smtClean="0"/>
              <a:t> в картинках</a:t>
            </a:r>
            <a:r>
              <a:rPr lang="ru-RU" sz="2000" b="1" dirty="0"/>
              <a:t> </a:t>
            </a:r>
            <a:r>
              <a:rPr lang="ru-RU" sz="2000" b="1" dirty="0" smtClean="0"/>
              <a:t>- </a:t>
            </a:r>
            <a:r>
              <a:rPr lang="en-US" sz="2000" dirty="0" smtClean="0">
                <a:hlinkClick r:id="rId3"/>
              </a:rPr>
              <a:t>https://habrahabr.ru/post/272145/</a:t>
            </a:r>
            <a:r>
              <a:rPr lang="ru-RU" sz="2000" dirty="0" smtClean="0"/>
              <a:t> </a:t>
            </a:r>
          </a:p>
          <a:p>
            <a:r>
              <a:rPr lang="ru-RU" sz="2000" dirty="0"/>
              <a:t>Понимая </a:t>
            </a:r>
            <a:r>
              <a:rPr lang="en-US" sz="2000" dirty="0" smtClean="0"/>
              <a:t>Docker</a:t>
            </a:r>
            <a:r>
              <a:rPr lang="ru-RU" sz="2000" dirty="0" smtClean="0"/>
              <a:t> - </a:t>
            </a:r>
            <a:r>
              <a:rPr lang="en-US" sz="2000" dirty="0" smtClean="0">
                <a:hlinkClick r:id="rId4"/>
              </a:rPr>
              <a:t>https://habrahabr.ru/post/253877/</a:t>
            </a:r>
            <a:endParaRPr lang="ru-RU" sz="2000" dirty="0" smtClean="0"/>
          </a:p>
          <a:p>
            <a:r>
              <a:rPr lang="en-US" sz="2000" dirty="0"/>
              <a:t>Docker. </a:t>
            </a:r>
            <a:r>
              <a:rPr lang="ru-RU" sz="2000" dirty="0"/>
              <a:t>Зачем и </a:t>
            </a:r>
            <a:r>
              <a:rPr lang="ru-RU" sz="2000" dirty="0" smtClean="0"/>
              <a:t>как - </a:t>
            </a:r>
            <a:r>
              <a:rPr lang="en-US" sz="2000" dirty="0" smtClean="0">
                <a:hlinkClick r:id="rId5"/>
              </a:rPr>
              <a:t>https://habrahabr.ru/post/309556/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en-US" sz="6000" b="1" dirty="0" smtClean="0"/>
              <a:t>Docker. </a:t>
            </a:r>
            <a:r>
              <a:rPr lang="ru-RU" sz="6000" b="1" dirty="0" smtClean="0"/>
              <a:t>Вопросы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39" y="1388121"/>
            <a:ext cx="4555322" cy="42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9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ru-RU" sz="6000" b="1" dirty="0" smtClean="0"/>
              <a:t>Часть 2.</a:t>
            </a:r>
            <a:r>
              <a:rPr lang="en-US" sz="6000" b="1" dirty="0"/>
              <a:t> </a:t>
            </a:r>
            <a:r>
              <a:rPr lang="en-US" sz="6000" b="1" dirty="0" err="1" smtClean="0"/>
              <a:t>Gitlab</a:t>
            </a:r>
            <a:r>
              <a:rPr lang="en-US" sz="6000" b="1" dirty="0" smtClean="0"/>
              <a:t> </a:t>
            </a:r>
            <a:r>
              <a:rPr lang="en-US" sz="6000" b="1" dirty="0" smtClean="0"/>
              <a:t>CI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3334" cy="3718648"/>
          </a:xfrm>
        </p:spPr>
        <p:txBody>
          <a:bodyPr>
            <a:normAutofit/>
          </a:bodyPr>
          <a:lstStyle/>
          <a:p>
            <a:r>
              <a:rPr lang="ru-RU" dirty="0" smtClean="0"/>
              <a:t>Знакомство с </a:t>
            </a:r>
            <a:r>
              <a:rPr lang="en-US" dirty="0"/>
              <a:t>CI/CD</a:t>
            </a:r>
            <a:endParaRPr lang="en-US" dirty="0" smtClean="0"/>
          </a:p>
          <a:p>
            <a:r>
              <a:rPr lang="ru-RU" dirty="0" smtClean="0"/>
              <a:t>Популярные </a:t>
            </a:r>
            <a:r>
              <a:rPr lang="en-US" dirty="0" smtClean="0"/>
              <a:t>CI/CD </a:t>
            </a:r>
            <a:r>
              <a:rPr lang="ru-RU" dirty="0" smtClean="0"/>
              <a:t>сервисы</a:t>
            </a:r>
          </a:p>
          <a:p>
            <a:r>
              <a:rPr lang="ru-RU" dirty="0" smtClean="0"/>
              <a:t>Почему </a:t>
            </a:r>
            <a:r>
              <a:rPr lang="en-US" dirty="0" err="1" smtClean="0"/>
              <a:t>Gitlab</a:t>
            </a:r>
            <a:r>
              <a:rPr lang="en-US" dirty="0"/>
              <a:t>?</a:t>
            </a:r>
            <a:endParaRPr lang="ru-RU" dirty="0" smtClean="0"/>
          </a:p>
          <a:p>
            <a:r>
              <a:rPr lang="en-US" dirty="0" err="1" smtClean="0"/>
              <a:t>Gitlab</a:t>
            </a:r>
            <a:r>
              <a:rPr lang="en-US" dirty="0" smtClean="0"/>
              <a:t> CI </a:t>
            </a:r>
            <a:r>
              <a:rPr lang="ru-RU" dirty="0" smtClean="0"/>
              <a:t>для </a:t>
            </a:r>
            <a:r>
              <a:rPr lang="en-US" dirty="0" smtClean="0"/>
              <a:t>Yii2 </a:t>
            </a:r>
            <a:r>
              <a:rPr lang="ru-RU" dirty="0" smtClean="0"/>
              <a:t>приложения в </a:t>
            </a:r>
            <a:r>
              <a:rPr lang="en-US" dirty="0" smtClean="0"/>
              <a:t>Docker</a:t>
            </a:r>
            <a:endParaRPr lang="en-US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pic>
        <p:nvPicPr>
          <p:cNvPr id="10" name="Picture 4" descr="Картинки по запросу gi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48" y="1701789"/>
            <a:ext cx="4141446" cy="38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5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охожее изображение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92" y="1684560"/>
            <a:ext cx="6613002" cy="41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sz="6000" b="1" dirty="0" smtClean="0"/>
              <a:t>CI/CD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23</a:t>
            </a:fld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825625"/>
            <a:ext cx="10713334" cy="371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Процесс разработки ПО</a:t>
            </a:r>
          </a:p>
          <a:p>
            <a:r>
              <a:rPr lang="ru-RU" dirty="0" smtClean="0"/>
              <a:t>Проблемы</a:t>
            </a:r>
          </a:p>
          <a:p>
            <a:r>
              <a:rPr lang="ru-RU" dirty="0" smtClean="0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0203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sz="6000" b="1" dirty="0" smtClean="0"/>
              <a:t>CI/CD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24</a:t>
            </a:fld>
            <a:endParaRPr lang="ru-RU" dirty="0"/>
          </a:p>
        </p:txBody>
      </p:sp>
      <p:pic>
        <p:nvPicPr>
          <p:cNvPr id="10" name="Picture 2" descr="Картинки по запросу travis C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50" y="2848840"/>
            <a:ext cx="1679762" cy="16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jenki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7565"/>
            <a:ext cx="1905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circlec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61" y="2854706"/>
            <a:ext cx="1713080" cy="16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Картинки по запросу gitlab ci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179" y="2650992"/>
            <a:ext cx="2232109" cy="206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5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Простая начать пользоваться</a:t>
            </a:r>
          </a:p>
          <a:p>
            <a:pPr lvl="1"/>
            <a:r>
              <a:rPr lang="ru-RU" dirty="0" smtClean="0"/>
              <a:t>Сконфигурировать </a:t>
            </a:r>
            <a:r>
              <a:rPr lang="en-US" dirty="0" smtClean="0"/>
              <a:t>.</a:t>
            </a:r>
            <a:r>
              <a:rPr lang="en-US" dirty="0" err="1" smtClean="0"/>
              <a:t>travis.yml</a:t>
            </a:r>
            <a:endParaRPr lang="ru-RU" dirty="0" smtClean="0"/>
          </a:p>
          <a:p>
            <a:r>
              <a:rPr lang="ru-RU" dirty="0" smtClean="0"/>
              <a:t>Ориентирован на </a:t>
            </a:r>
            <a:r>
              <a:rPr lang="en-US" dirty="0" smtClean="0"/>
              <a:t>open source </a:t>
            </a:r>
            <a:r>
              <a:rPr lang="ru-RU" dirty="0" smtClean="0"/>
              <a:t>проекты</a:t>
            </a:r>
          </a:p>
          <a:p>
            <a:pPr lvl="1"/>
            <a:r>
              <a:rPr lang="ru-RU" dirty="0" smtClean="0"/>
              <a:t>Матрица сборки</a:t>
            </a:r>
            <a:endParaRPr lang="en-US" dirty="0" smtClean="0"/>
          </a:p>
          <a:p>
            <a:pPr lvl="1"/>
            <a:r>
              <a:rPr lang="ru-RU" dirty="0" smtClean="0"/>
              <a:t>Бесплатное использование</a:t>
            </a:r>
            <a:endParaRPr lang="en-US" dirty="0"/>
          </a:p>
          <a:p>
            <a:r>
              <a:rPr lang="ru-RU" dirty="0" smtClean="0"/>
              <a:t>Не нужен выделенный сервер</a:t>
            </a: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sz="6000" b="1" dirty="0" smtClean="0"/>
              <a:t>CI/CD.</a:t>
            </a:r>
            <a:r>
              <a:rPr lang="ru-RU" sz="6000" b="1" dirty="0" smtClean="0"/>
              <a:t> </a:t>
            </a:r>
            <a:r>
              <a:rPr lang="en-US" sz="6000" b="1" dirty="0" smtClean="0"/>
              <a:t>Travis </a:t>
            </a:r>
            <a:r>
              <a:rPr lang="en-US" sz="6000" b="1" dirty="0" smtClean="0"/>
              <a:t>CI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25</a:t>
            </a:fld>
            <a:endParaRPr lang="ru-RU" dirty="0"/>
          </a:p>
        </p:txBody>
      </p:sp>
      <p:pic>
        <p:nvPicPr>
          <p:cNvPr id="10" name="Picture 2" descr="Картинки по запросу travis C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85" y="1397600"/>
            <a:ext cx="3676715" cy="36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3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Простая начать пользоваться</a:t>
            </a:r>
          </a:p>
          <a:p>
            <a:pPr lvl="1"/>
            <a:r>
              <a:rPr lang="ru-RU" dirty="0" smtClean="0"/>
              <a:t>Сконфигурировать </a:t>
            </a:r>
            <a:r>
              <a:rPr lang="en-US" dirty="0" err="1" smtClean="0"/>
              <a:t>circle.yml</a:t>
            </a:r>
            <a:endParaRPr lang="ru-RU" dirty="0" smtClean="0"/>
          </a:p>
          <a:p>
            <a:r>
              <a:rPr lang="ru-RU" dirty="0" smtClean="0"/>
              <a:t>Бесплатно для коммерческого использования</a:t>
            </a:r>
          </a:p>
          <a:p>
            <a:pPr lvl="1"/>
            <a:r>
              <a:rPr lang="ru-RU" dirty="0" smtClean="0"/>
              <a:t>Поддерживает </a:t>
            </a:r>
            <a:r>
              <a:rPr lang="ru-RU" dirty="0"/>
              <a:t>только </a:t>
            </a:r>
            <a:r>
              <a:rPr lang="ru-RU" dirty="0" err="1"/>
              <a:t>Ubuntu</a:t>
            </a:r>
            <a:r>
              <a:rPr lang="ru-RU" dirty="0"/>
              <a:t> 12.04 и 14.04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(в бесплатной версии) </a:t>
            </a:r>
            <a:endParaRPr lang="en-US" dirty="0" smtClean="0"/>
          </a:p>
          <a:p>
            <a:pPr lvl="1"/>
            <a:r>
              <a:rPr lang="ru-RU" dirty="0" smtClean="0"/>
              <a:t>Одновременно только одна сборка</a:t>
            </a:r>
          </a:p>
          <a:p>
            <a:pPr lvl="1"/>
            <a:r>
              <a:rPr lang="ru-RU" dirty="0" smtClean="0"/>
              <a:t>Нет возможности распараллелить процесс</a:t>
            </a:r>
          </a:p>
          <a:p>
            <a:pPr lvl="1"/>
            <a:r>
              <a:rPr lang="ru-RU" dirty="0" smtClean="0"/>
              <a:t>1500 минут процессорного времени в месяц</a:t>
            </a:r>
          </a:p>
          <a:p>
            <a:r>
              <a:rPr lang="ru-RU" dirty="0" smtClean="0"/>
              <a:t>Не </a:t>
            </a:r>
            <a:r>
              <a:rPr lang="ru-RU" dirty="0"/>
              <a:t>нужен выделенный сервер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sz="6000" b="1" dirty="0" smtClean="0"/>
              <a:t>CI/CD.</a:t>
            </a:r>
            <a:r>
              <a:rPr lang="ru-RU" sz="6000" b="1" dirty="0" smtClean="0"/>
              <a:t> </a:t>
            </a:r>
            <a:r>
              <a:rPr lang="en-US" sz="6000" b="1" dirty="0" smtClean="0"/>
              <a:t>Circle </a:t>
            </a:r>
            <a:r>
              <a:rPr lang="en-US" sz="6000" b="1" dirty="0" smtClean="0"/>
              <a:t>CI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26</a:t>
            </a:fld>
            <a:endParaRPr lang="ru-RU" dirty="0"/>
          </a:p>
        </p:txBody>
      </p:sp>
      <p:pic>
        <p:nvPicPr>
          <p:cNvPr id="12" name="Picture 10" descr="Картинки по запросу circlec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910" y="1819838"/>
            <a:ext cx="3784584" cy="36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sz="6000" b="1" dirty="0" smtClean="0"/>
              <a:t>CI/CD.</a:t>
            </a:r>
            <a:r>
              <a:rPr lang="ru-RU" sz="6000" b="1" dirty="0" smtClean="0"/>
              <a:t> </a:t>
            </a:r>
            <a:r>
              <a:rPr lang="en-US" sz="6000" b="1" dirty="0" smtClean="0"/>
              <a:t>Jenkins </a:t>
            </a:r>
            <a:r>
              <a:rPr lang="en-US" sz="6000" b="1" dirty="0" smtClean="0"/>
              <a:t>CI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27</a:t>
            </a:fld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825625"/>
            <a:ext cx="10713334" cy="371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Автономное приложение</a:t>
            </a:r>
          </a:p>
          <a:p>
            <a:r>
              <a:rPr lang="ru-RU" dirty="0" smtClean="0"/>
              <a:t>Развитая система плагинов</a:t>
            </a:r>
          </a:p>
          <a:p>
            <a:r>
              <a:rPr lang="ru-RU" dirty="0" smtClean="0"/>
              <a:t>Очень гибкий</a:t>
            </a:r>
          </a:p>
          <a:p>
            <a:r>
              <a:rPr lang="ru-RU" dirty="0" smtClean="0"/>
              <a:t>Требуется выделенный сервер</a:t>
            </a:r>
          </a:p>
          <a:p>
            <a:r>
              <a:rPr lang="ru-RU" dirty="0" smtClean="0"/>
              <a:t>Порог вхождения выше</a:t>
            </a:r>
          </a:p>
          <a:p>
            <a:r>
              <a:rPr lang="ru-RU" dirty="0" smtClean="0"/>
              <a:t>Требует время на настройку</a:t>
            </a:r>
          </a:p>
        </p:txBody>
      </p:sp>
      <p:pic>
        <p:nvPicPr>
          <p:cNvPr id="12" name="Picture 8" descr="Картинки по запросу jenk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99" y="1690688"/>
            <a:ext cx="2887201" cy="403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sz="6000" b="1" dirty="0" smtClean="0"/>
              <a:t>CI/CD.</a:t>
            </a:r>
            <a:r>
              <a:rPr lang="ru-RU" sz="6000" b="1" dirty="0" smtClean="0"/>
              <a:t> </a:t>
            </a:r>
            <a:r>
              <a:rPr lang="en-US" sz="6000" b="1" dirty="0" err="1" smtClean="0"/>
              <a:t>Gitlab</a:t>
            </a:r>
            <a:r>
              <a:rPr lang="ru-RU" sz="6000" b="1" dirty="0" smtClean="0"/>
              <a:t> </a:t>
            </a:r>
            <a:r>
              <a:rPr lang="en-US" sz="6000" b="1" dirty="0" smtClean="0"/>
              <a:t>CI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28</a:t>
            </a:fld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825625"/>
            <a:ext cx="10713334" cy="371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Доступен для проектов на </a:t>
            </a:r>
            <a:r>
              <a:rPr lang="en-US" dirty="0" err="1" smtClean="0"/>
              <a:t>Gitlab</a:t>
            </a:r>
            <a:endParaRPr lang="ru-RU" dirty="0" smtClean="0"/>
          </a:p>
          <a:p>
            <a:r>
              <a:rPr lang="ru-RU" dirty="0" smtClean="0"/>
              <a:t>Не нужна дополнительная интеграция</a:t>
            </a:r>
          </a:p>
          <a:p>
            <a:r>
              <a:rPr lang="ru-RU" dirty="0" smtClean="0"/>
              <a:t>Не нужен выделенный сервер</a:t>
            </a:r>
          </a:p>
          <a:p>
            <a:r>
              <a:rPr lang="ru-RU" dirty="0" smtClean="0"/>
              <a:t>Условно бесплатен </a:t>
            </a:r>
          </a:p>
          <a:p>
            <a:pPr lvl="1"/>
            <a:r>
              <a:rPr lang="en-US" dirty="0" smtClean="0"/>
              <a:t>2000 </a:t>
            </a:r>
            <a:r>
              <a:rPr lang="ru-RU" dirty="0" smtClean="0"/>
              <a:t>минут в месяц</a:t>
            </a:r>
            <a:endParaRPr lang="en-US" dirty="0"/>
          </a:p>
          <a:p>
            <a:r>
              <a:rPr lang="ru-RU" dirty="0"/>
              <a:t>Для запуска нужно сконфигурировать </a:t>
            </a:r>
            <a:br>
              <a:rPr lang="ru-RU" dirty="0"/>
            </a:br>
            <a:r>
              <a:rPr lang="en-US" dirty="0"/>
              <a:t>.</a:t>
            </a:r>
            <a:r>
              <a:rPr lang="en-US" dirty="0" err="1"/>
              <a:t>gitlab-ci.yml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12" descr="Картинки по запросу gitlab ci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87" y="1819838"/>
            <a:ext cx="3933347" cy="36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29</a:t>
            </a:fld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825625"/>
            <a:ext cx="10713334" cy="371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Определим </a:t>
            </a:r>
            <a:r>
              <a:rPr lang="ru-RU" dirty="0" smtClean="0"/>
              <a:t>требования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Проверка кода на соответствие </a:t>
            </a:r>
            <a:r>
              <a:rPr lang="en-US" dirty="0" smtClean="0"/>
              <a:t>PSR-2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 тестов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пункта </a:t>
            </a:r>
            <a:r>
              <a:rPr lang="en-US" dirty="0" smtClean="0"/>
              <a:t>1,2 </a:t>
            </a:r>
            <a:r>
              <a:rPr lang="ru-RU" dirty="0" smtClean="0"/>
              <a:t>использовать </a:t>
            </a:r>
            <a:r>
              <a:rPr lang="en-US" dirty="0" smtClean="0"/>
              <a:t>Docker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Развертывание приложения на </a:t>
            </a:r>
            <a:r>
              <a:rPr lang="en-US" dirty="0" smtClean="0"/>
              <a:t>VPS</a:t>
            </a:r>
            <a:endParaRPr lang="ru-RU" dirty="0" smtClean="0"/>
          </a:p>
        </p:txBody>
      </p:sp>
      <p:pic>
        <p:nvPicPr>
          <p:cNvPr id="10" name="Picture 12" descr="Картинки по запросу gitlab ci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87" y="1819838"/>
            <a:ext cx="3933347" cy="36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Зачем?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713334" cy="4806671"/>
          </a:xfrm>
        </p:spPr>
        <p:txBody>
          <a:bodyPr>
            <a:normAutofit/>
          </a:bodyPr>
          <a:lstStyle/>
          <a:p>
            <a:r>
              <a:rPr lang="ru-RU" dirty="0" smtClean="0"/>
              <a:t>Для решения проблем</a:t>
            </a:r>
            <a:endParaRPr lang="en-US" dirty="0"/>
          </a:p>
          <a:p>
            <a:pPr lvl="1"/>
            <a:r>
              <a:rPr lang="ru-RU" dirty="0" smtClean="0"/>
              <a:t>Доставка продукта клиенту</a:t>
            </a:r>
          </a:p>
          <a:p>
            <a:pPr lvl="1"/>
            <a:r>
              <a:rPr lang="ru-RU" dirty="0" smtClean="0"/>
              <a:t>Тиражирование продукта</a:t>
            </a:r>
          </a:p>
          <a:p>
            <a:pPr lvl="1"/>
            <a:r>
              <a:rPr lang="ru-RU" dirty="0" err="1" smtClean="0"/>
              <a:t>Переиспользование</a:t>
            </a:r>
            <a:endParaRPr lang="ru-RU" dirty="0" smtClean="0"/>
          </a:p>
          <a:p>
            <a:r>
              <a:rPr lang="ru-RU" dirty="0" smtClean="0"/>
              <a:t>Как можно решить проблемы?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Установочный скрипт и </a:t>
            </a:r>
            <a:r>
              <a:rPr lang="ru-RU" dirty="0" smtClean="0"/>
              <a:t>набор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 smtClean="0"/>
              <a:t>инструкций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Облачный </a:t>
            </a:r>
            <a:r>
              <a:rPr lang="ru-RU" dirty="0" smtClean="0"/>
              <a:t>сервис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Виртуальные машины</a:t>
            </a:r>
            <a:endParaRPr lang="ru-RU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</a:t>
            </a:fld>
            <a:endParaRPr lang="ru-RU" dirty="0"/>
          </a:p>
        </p:txBody>
      </p:sp>
      <p:pic>
        <p:nvPicPr>
          <p:cNvPr id="10" name="Picture 6" descr="Картинки по запросу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30" y="2174845"/>
            <a:ext cx="4041970" cy="30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30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Выберем нужный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image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Разрешим использовать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Docker</a:t>
            </a:r>
            <a:r>
              <a:rPr lang="en-US" dirty="0" smtClean="0"/>
              <a:t> </a:t>
            </a:r>
            <a:r>
              <a:rPr lang="ru-RU" dirty="0" smtClean="0"/>
              <a:t>в скриптах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Установим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-compose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лучшей производительности укажем</a:t>
            </a:r>
            <a:br>
              <a:rPr lang="ru-RU" dirty="0" smtClean="0"/>
            </a:br>
            <a:r>
              <a:rPr lang="ru-RU" dirty="0" smtClean="0"/>
              <a:t>драйвер ФС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overlay2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148577" y="1838243"/>
            <a:ext cx="3205223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docker:git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docker:dind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before_script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py-pip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python-dev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env.example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DOCKER_DRIVER: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overlay2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31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332" y="1806058"/>
            <a:ext cx="10536617" cy="196148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ru-RU" dirty="0" smtClean="0"/>
              <a:t>Определим порядок стадий конвейере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Pipeline) </a:t>
            </a:r>
            <a:endParaRPr lang="en-US" dirty="0"/>
          </a:p>
          <a:p>
            <a:pPr marL="514350" indent="-514350">
              <a:buAutoNum type="arabicPeriod" startAt="5"/>
            </a:pPr>
            <a:r>
              <a:rPr lang="ru-RU" dirty="0" smtClean="0"/>
              <a:t>Определим работы, которые необходимо выполнить</a:t>
            </a:r>
            <a:br>
              <a:rPr lang="ru-RU" dirty="0" smtClean="0"/>
            </a:br>
            <a:r>
              <a:rPr lang="ru-RU" dirty="0" smtClean="0"/>
              <a:t> в каждой стадии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597965" y="1855653"/>
            <a:ext cx="1609983" cy="1379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61361894"/>
              </p:ext>
            </p:extLst>
          </p:nvPr>
        </p:nvGraphicFramePr>
        <p:xfrm>
          <a:off x="504464" y="3240647"/>
          <a:ext cx="10703485" cy="288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397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32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332" y="1806058"/>
            <a:ext cx="10536617" cy="97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Проверка кода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1332" y="2776441"/>
            <a:ext cx="11133882" cy="13925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yiidock_postgres_data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php-cs-fixer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-v --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dry-run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stop-on-violation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using-cache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33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332" y="1806058"/>
            <a:ext cx="10536617" cy="97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Выполняет тесты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71332" y="2830050"/>
            <a:ext cx="10103733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yiidock_postgres_data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test_postgres_data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docker-compose.test.yml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postgres_test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docker-compose.test.yml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yii_test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interactive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docker-compose.test.yml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–f</a:t>
            </a:r>
            <a:endParaRPr lang="ru-RU" altLang="ru-RU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34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332" y="1806058"/>
            <a:ext cx="10536617" cy="97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Удаляем контейнеры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1332" y="2776441"/>
            <a:ext cx="1068246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remove-orphans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35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332" y="1806058"/>
            <a:ext cx="10536617" cy="97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Стадия доставки приложения на </a:t>
            </a:r>
            <a:r>
              <a:rPr lang="en-US" dirty="0" smtClean="0"/>
              <a:t>VPS</a:t>
            </a:r>
            <a:endParaRPr lang="ru-RU" dirty="0" smtClean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54766" y="2481633"/>
            <a:ext cx="10682468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before_script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ssh-agent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ssh-agent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(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-y &amp;&amp;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openssh-client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-y )'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-p ~/.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-e "$SSH_PRIVATE_KEY" &gt; ~/.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600 ~/.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id_rsa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'[[ -f /.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dockerenv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]] &amp;&amp;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-e 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*\n\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tStrictHostKeyChecking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\n\n" &gt; ~/.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"$VPS_USER"@"$VPS_HOST"  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+x ./projects/invoicer/cicd/deploy_prod.sh &amp;&amp;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./projects/invoicer/cicd/deploy_prod.sh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36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332" y="1681959"/>
            <a:ext cx="10536617" cy="97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deploy_prod.sh</a:t>
            </a:r>
            <a:endParaRPr lang="ru-RU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1332" y="2634889"/>
            <a:ext cx="10088301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PROJECT_DIR="~/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invoicer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"$PROJECT_DIR"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nginx-backend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overwrite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=n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docker-compose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interactive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37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3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Процесс разворачивания приложения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Подготовить </a:t>
            </a:r>
            <a:r>
              <a:rPr lang="en-US" dirty="0" smtClean="0"/>
              <a:t>VPS</a:t>
            </a: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Docker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Docker-compose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Сгенерировать ключи для </a:t>
            </a:r>
            <a:r>
              <a:rPr lang="en-US" dirty="0" err="1" smtClean="0"/>
              <a:t>ssh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Добавить публичный </a:t>
            </a:r>
            <a:r>
              <a:rPr lang="ru-RU" dirty="0"/>
              <a:t>ключ </a:t>
            </a:r>
            <a:r>
              <a:rPr lang="ru-RU" dirty="0" smtClean="0"/>
              <a:t>в </a:t>
            </a:r>
            <a:r>
              <a:rPr lang="ru-RU" dirty="0" err="1" smtClean="0"/>
              <a:t>gitlab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Создать </a:t>
            </a:r>
            <a:r>
              <a:rPr lang="en-US" dirty="0" smtClean="0"/>
              <a:t>volume </a:t>
            </a:r>
            <a:r>
              <a:rPr lang="ru-RU" dirty="0" smtClean="0"/>
              <a:t>для докера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Настроить соединение по </a:t>
            </a:r>
            <a:r>
              <a:rPr lang="en-US" dirty="0" err="1" smtClean="0"/>
              <a:t>ssh</a:t>
            </a:r>
            <a:r>
              <a:rPr lang="en-US" dirty="0" smtClean="0"/>
              <a:t> (</a:t>
            </a:r>
            <a:r>
              <a:rPr lang="en-US" dirty="0" err="1" smtClean="0"/>
              <a:t>GitlabRunner</a:t>
            </a:r>
            <a:r>
              <a:rPr lang="en-US" dirty="0" smtClean="0"/>
              <a:t> -&gt;VPS)</a:t>
            </a: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Сгенерировать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ru-RU" dirty="0" smtClean="0"/>
              <a:t>ключи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Добавить публичный ключ на </a:t>
            </a:r>
            <a:r>
              <a:rPr lang="en-US" dirty="0" smtClean="0"/>
              <a:t>VPS</a:t>
            </a:r>
            <a:r>
              <a:rPr lang="ru-RU" dirty="0"/>
              <a:t> </a:t>
            </a:r>
            <a:r>
              <a:rPr lang="ru-RU" dirty="0" smtClean="0"/>
              <a:t>сервер</a:t>
            </a:r>
            <a:br>
              <a:rPr lang="ru-RU" dirty="0" smtClean="0"/>
            </a:br>
            <a:r>
              <a:rPr lang="en-US" dirty="0" smtClean="0"/>
              <a:t>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переменные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28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38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332" y="1681959"/>
            <a:ext cx="10536617" cy="97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Переменные</a:t>
            </a:r>
            <a:endParaRPr lang="ru-RU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89533" y="2404055"/>
            <a:ext cx="9900213" cy="14619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DOCKER_DRIVER: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overlay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MY_VARIBLE: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hello-gitlab-ci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MY_NUMBER: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90000"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 smtClean="0"/>
              <a:t>CI/CD </a:t>
            </a:r>
            <a:r>
              <a:rPr lang="ru-RU" sz="6000" b="1" dirty="0"/>
              <a:t>для проекта на </a:t>
            </a:r>
            <a:r>
              <a:rPr lang="en-US" sz="6000" b="1" dirty="0" smtClean="0"/>
              <a:t>Yii2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39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332" y="1681959"/>
            <a:ext cx="10536617" cy="97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Хранение секретных переменных</a:t>
            </a:r>
            <a:endParaRPr lang="ru-RU" dirty="0" smtClean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81" y="2162902"/>
            <a:ext cx="7962838" cy="38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3334" cy="371864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Что </a:t>
            </a:r>
            <a:r>
              <a:rPr lang="ru-RU" sz="4400" dirty="0" smtClean="0"/>
              <a:t>такое докер</a:t>
            </a:r>
            <a:r>
              <a:rPr lang="en-US" sz="4400" dirty="0" smtClean="0"/>
              <a:t>?</a:t>
            </a:r>
            <a:endParaRPr lang="en-US" sz="4400" dirty="0" smtClean="0"/>
          </a:p>
          <a:p>
            <a:r>
              <a:rPr lang="ru-RU" sz="4400" dirty="0" smtClean="0"/>
              <a:t>Основные компоненты</a:t>
            </a:r>
            <a:r>
              <a:rPr lang="en-US" sz="4400" dirty="0" smtClean="0"/>
              <a:t>?</a:t>
            </a:r>
          </a:p>
          <a:p>
            <a:pPr lvl="1"/>
            <a:r>
              <a:rPr lang="ru-RU" sz="4400" dirty="0" smtClean="0"/>
              <a:t>Образы</a:t>
            </a:r>
          </a:p>
          <a:p>
            <a:pPr lvl="1"/>
            <a:r>
              <a:rPr lang="ru-RU" sz="4400" dirty="0" smtClean="0"/>
              <a:t>Контейнеры</a:t>
            </a:r>
          </a:p>
          <a:p>
            <a:pPr lvl="1"/>
            <a:r>
              <a:rPr lang="ru-RU" sz="4400" dirty="0" smtClean="0"/>
              <a:t>Реестры</a:t>
            </a:r>
            <a:endParaRPr lang="ru-RU" sz="4400" dirty="0"/>
          </a:p>
        </p:txBody>
      </p:sp>
      <p:pic>
        <p:nvPicPr>
          <p:cNvPr id="4" name="Picture 6" descr="Картинки по запросу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30" y="2141660"/>
            <a:ext cx="4041970" cy="30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0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r>
              <a:rPr lang="en-US" sz="6000" b="1" dirty="0" err="1"/>
              <a:t>Gitlab</a:t>
            </a:r>
            <a:r>
              <a:rPr lang="ru-RU" sz="6000" b="1" dirty="0"/>
              <a:t> </a:t>
            </a:r>
            <a:r>
              <a:rPr lang="en-US" sz="6000" b="1" dirty="0"/>
              <a:t>CI</a:t>
            </a:r>
            <a:r>
              <a:rPr lang="en-US" sz="6000" b="1" dirty="0" smtClean="0"/>
              <a:t>.</a:t>
            </a:r>
            <a:r>
              <a:rPr lang="ru-RU" sz="6000" b="1" dirty="0" smtClean="0"/>
              <a:t> </a:t>
            </a:r>
            <a:r>
              <a:rPr lang="ru-RU" sz="6000" b="1" dirty="0" smtClean="0"/>
              <a:t>Вопросы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39" y="1480718"/>
            <a:ext cx="4555322" cy="42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Docker.</a:t>
            </a:r>
            <a:r>
              <a:rPr lang="ru-RU" sz="6000" b="1" dirty="0" smtClean="0"/>
              <a:t> </a:t>
            </a:r>
            <a:r>
              <a:rPr lang="en-US" sz="6000" b="1" dirty="0" err="1" smtClean="0"/>
              <a:t>UnionFS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pic>
        <p:nvPicPr>
          <p:cNvPr id="2050" name="Picture 2" descr="docker contain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89" y="2544015"/>
            <a:ext cx="5629105" cy="2643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177334" y="182562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222222"/>
                </a:solidFill>
                <a:effectLst/>
                <a:latin typeface="-apple-system"/>
              </a:rPr>
              <a:t>UnionFS</a:t>
            </a:r>
            <a:endParaRPr lang="ru-RU" dirty="0"/>
          </a:p>
        </p:txBody>
      </p:sp>
      <p:cxnSp>
        <p:nvCxnSpPr>
          <p:cNvPr id="11" name="Скругленная соединительная линия 10"/>
          <p:cNvCxnSpPr>
            <a:stCxn id="9" idx="2"/>
            <a:endCxn id="2050" idx="1"/>
          </p:cNvCxnSpPr>
          <p:nvPr/>
        </p:nvCxnSpPr>
        <p:spPr>
          <a:xfrm rot="5400000">
            <a:off x="6129430" y="2276917"/>
            <a:ext cx="1671038" cy="1507119"/>
          </a:xfrm>
          <a:prstGeom prst="curvedConnector4">
            <a:avLst>
              <a:gd name="adj1" fmla="val 10444"/>
              <a:gd name="adj2" fmla="val 1151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 txBox="1">
            <a:spLocks/>
          </p:cNvSpPr>
          <p:nvPr/>
        </p:nvSpPr>
        <p:spPr>
          <a:xfrm>
            <a:off x="739988" y="1827544"/>
            <a:ext cx="5074044" cy="434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Это файловая система</a:t>
            </a:r>
          </a:p>
          <a:p>
            <a:r>
              <a:rPr lang="en-US" dirty="0" smtClean="0"/>
              <a:t>Docker </a:t>
            </a:r>
            <a:r>
              <a:rPr lang="ru-RU" dirty="0" smtClean="0"/>
              <a:t>использует </a:t>
            </a:r>
            <a:r>
              <a:rPr lang="en-US" dirty="0" err="1" smtClean="0"/>
              <a:t>UnionFS</a:t>
            </a:r>
            <a:r>
              <a:rPr lang="en-US" dirty="0" smtClean="0"/>
              <a:t> </a:t>
            </a:r>
            <a:endParaRPr lang="ru-RU" b="1" u="sng" dirty="0" smtClean="0"/>
          </a:p>
          <a:p>
            <a:r>
              <a:rPr lang="ru-RU" dirty="0" smtClean="0"/>
              <a:t>Состоит из слоев</a:t>
            </a:r>
          </a:p>
          <a:p>
            <a:r>
              <a:rPr lang="ru-RU" dirty="0" smtClean="0"/>
              <a:t>Слои наложены друг на друга</a:t>
            </a:r>
          </a:p>
          <a:p>
            <a:r>
              <a:rPr lang="ru-RU" dirty="0" smtClean="0"/>
              <a:t>Слои могут быть </a:t>
            </a:r>
            <a:r>
              <a:rPr lang="en-US" dirty="0" smtClean="0"/>
              <a:t>read-only</a:t>
            </a:r>
            <a:endParaRPr lang="ru-RU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</a:t>
            </a:r>
            <a:r>
              <a:rPr lang="ru-RU" sz="6000" b="1" dirty="0" smtClean="0"/>
              <a:t>Образы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pic>
        <p:nvPicPr>
          <p:cNvPr id="4098" name="Picture 2" descr="docker_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676" y="1825625"/>
            <a:ext cx="5943600" cy="17811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12" name="Объект 2"/>
          <p:cNvSpPr txBox="1">
            <a:spLocks/>
          </p:cNvSpPr>
          <p:nvPr/>
        </p:nvSpPr>
        <p:spPr>
          <a:xfrm>
            <a:off x="838200" y="1825625"/>
            <a:ext cx="4613476" cy="1843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Read-only </a:t>
            </a:r>
            <a:r>
              <a:rPr lang="ru-RU" dirty="0" smtClean="0"/>
              <a:t>шаблон</a:t>
            </a:r>
          </a:p>
          <a:p>
            <a:r>
              <a:rPr lang="ru-RU" dirty="0" smtClean="0"/>
              <a:t>Может содержать ОС с ПО</a:t>
            </a:r>
            <a:endParaRPr lang="ru-RU" b="1" u="sng" dirty="0" smtClean="0"/>
          </a:p>
          <a:p>
            <a:r>
              <a:rPr lang="ru-RU" dirty="0" smtClean="0"/>
              <a:t>Используется для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создания контейнеров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935619" y="3804112"/>
            <a:ext cx="3482051" cy="18435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Образы можно</a:t>
            </a:r>
            <a:endParaRPr lang="en-US" dirty="0" smtClean="0"/>
          </a:p>
          <a:p>
            <a:pPr lvl="1"/>
            <a:r>
              <a:rPr lang="ru-RU" dirty="0" smtClean="0"/>
              <a:t>Создавать</a:t>
            </a:r>
          </a:p>
          <a:p>
            <a:pPr lvl="1"/>
            <a:r>
              <a:rPr lang="ru-RU" dirty="0" smtClean="0"/>
              <a:t>Удалять</a:t>
            </a:r>
          </a:p>
          <a:p>
            <a:pPr lvl="1"/>
            <a:r>
              <a:rPr lang="ru-RU" dirty="0" smtClean="0"/>
              <a:t>Изменять</a:t>
            </a:r>
          </a:p>
          <a:p>
            <a:pPr lvl="1"/>
            <a:r>
              <a:rPr lang="ru-RU" dirty="0" smtClean="0"/>
              <a:t>Наследоваться</a:t>
            </a:r>
          </a:p>
          <a:p>
            <a:pPr lvl="1"/>
            <a:r>
              <a:rPr lang="ru-RU" dirty="0" smtClean="0"/>
              <a:t>Скачивать чужие</a:t>
            </a:r>
          </a:p>
          <a:p>
            <a:pPr lvl="1"/>
            <a:r>
              <a:rPr lang="ru-RU" dirty="0" smtClean="0"/>
              <a:t>Заливать в реестр</a:t>
            </a:r>
          </a:p>
        </p:txBody>
      </p:sp>
      <p:graphicFrame>
        <p:nvGraphicFramePr>
          <p:cNvPr id="17" name="Схема 16"/>
          <p:cNvGraphicFramePr/>
          <p:nvPr>
            <p:extLst>
              <p:ext uri="{D42A27DB-BD31-4B8C-83A1-F6EECF244321}">
                <p14:modId xmlns:p14="http://schemas.microsoft.com/office/powerpoint/2010/main" val="2264921598"/>
              </p:ext>
            </p:extLst>
          </p:nvPr>
        </p:nvGraphicFramePr>
        <p:xfrm>
          <a:off x="8391529" y="3762061"/>
          <a:ext cx="3287210" cy="188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Объект 2"/>
          <p:cNvSpPr txBox="1">
            <a:spLocks/>
          </p:cNvSpPr>
          <p:nvPr/>
        </p:nvSpPr>
        <p:spPr>
          <a:xfrm>
            <a:off x="4645800" y="3804112"/>
            <a:ext cx="3517599" cy="18435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Официальные образы</a:t>
            </a:r>
          </a:p>
          <a:p>
            <a:r>
              <a:rPr lang="ru-RU" dirty="0" smtClean="0"/>
              <a:t>Пользовательские образы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679992" y="6041302"/>
            <a:ext cx="448340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/>
              <a:t>Образы — это компонента сборки </a:t>
            </a:r>
            <a:r>
              <a:rPr lang="ru-RU" dirty="0" err="1"/>
              <a:t>docker</a:t>
            </a:r>
            <a:r>
              <a:rPr lang="ru-RU" dirty="0"/>
              <a:t>-а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3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Слои </a:t>
            </a:r>
            <a:r>
              <a:rPr lang="ru-RU" sz="6000" b="1" dirty="0" smtClean="0"/>
              <a:t>образа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919850"/>
              </p:ext>
            </p:extLst>
          </p:nvPr>
        </p:nvGraphicFramePr>
        <p:xfrm>
          <a:off x="6873435" y="1802847"/>
          <a:ext cx="4833395" cy="328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Объект 2"/>
          <p:cNvSpPr txBox="1">
            <a:spLocks/>
          </p:cNvSpPr>
          <p:nvPr/>
        </p:nvSpPr>
        <p:spPr>
          <a:xfrm>
            <a:off x="990600" y="1978025"/>
            <a:ext cx="5898266" cy="430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Каждая инструкция в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ru-RU" dirty="0" smtClean="0"/>
              <a:t>создает новый слой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r>
              <a:rPr lang="ru-RU" dirty="0" smtClean="0"/>
              <a:t>Максимальное количество слоев 127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130" y="2866273"/>
            <a:ext cx="3990975" cy="1438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5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</a:t>
            </a:r>
            <a:r>
              <a:rPr lang="ru-RU" sz="6000" b="1" dirty="0" smtClean="0"/>
              <a:t>Реестр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838200" y="1825625"/>
            <a:ext cx="4590327" cy="1600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Хранит образы</a:t>
            </a:r>
          </a:p>
          <a:p>
            <a:r>
              <a:rPr lang="ru-RU" dirty="0" smtClean="0"/>
              <a:t>Публичные и приватные</a:t>
            </a:r>
            <a:endParaRPr lang="en-US" dirty="0" smtClean="0"/>
          </a:p>
          <a:p>
            <a:r>
              <a:rPr lang="en-US" dirty="0" smtClean="0"/>
              <a:t>Docker hub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133363" y="5745639"/>
            <a:ext cx="51249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Реестры — это компонента распространения.</a:t>
            </a:r>
            <a:endParaRPr lang="ru-RU" dirty="0"/>
          </a:p>
        </p:txBody>
      </p:sp>
      <p:pic>
        <p:nvPicPr>
          <p:cNvPr id="8194" name="Picture 2" descr="Картинки по запросу docker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93" y="1553052"/>
            <a:ext cx="4876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3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6000" b="1" dirty="0" smtClean="0"/>
              <a:t>Docker</a:t>
            </a:r>
            <a:r>
              <a:rPr lang="ru-RU" sz="6000" b="1" dirty="0" smtClean="0"/>
              <a:t>. </a:t>
            </a:r>
            <a:r>
              <a:rPr lang="ru-RU" sz="6000" b="1" dirty="0" smtClean="0"/>
              <a:t>Контейнеры</a:t>
            </a:r>
            <a:endParaRPr lang="ru-RU" sz="6000" b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9978624" y="6041302"/>
            <a:ext cx="2039755" cy="596780"/>
            <a:chOff x="225024" y="6261220"/>
            <a:chExt cx="2039755" cy="596780"/>
          </a:xfrm>
        </p:grpSpPr>
        <p:pic>
          <p:nvPicPr>
            <p:cNvPr id="6" name="Picture 8" descr="@yarc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24" y="6261220"/>
              <a:ext cx="596780" cy="59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83221" y="6261220"/>
              <a:ext cx="148155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latin typeface="Arial Black" panose="020B0A04020102020204" pitchFamily="34" charset="0"/>
                </a:rPr>
                <a:t>YarCode</a:t>
              </a:r>
              <a:endParaRPr lang="ru-RU" sz="20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1804" y="6544436"/>
              <a:ext cx="126509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r>
                <a:rPr lang="ru-RU" sz="1400" b="1" i="1" dirty="0" smtClean="0">
                  <a:latin typeface="+mj-lt"/>
                </a:rPr>
                <a:t>Антонов Олег</a:t>
              </a:r>
              <a:endParaRPr lang="ru-RU" sz="1400" b="1" i="1" dirty="0">
                <a:latin typeface="+mj-lt"/>
              </a:endParaRPr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838200" y="1825625"/>
            <a:ext cx="6002438" cy="2532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Создаются на основе </a:t>
            </a:r>
            <a:r>
              <a:rPr lang="ru-RU" dirty="0" smtClean="0"/>
              <a:t>образа</a:t>
            </a:r>
          </a:p>
          <a:p>
            <a:r>
              <a:rPr lang="ru-RU" dirty="0" smtClean="0"/>
              <a:t>Создается на физическом сервере</a:t>
            </a:r>
          </a:p>
          <a:p>
            <a:r>
              <a:rPr lang="ru-RU" dirty="0" smtClean="0"/>
              <a:t>Запускают само приложение</a:t>
            </a:r>
          </a:p>
          <a:p>
            <a:r>
              <a:rPr lang="ru-RU" dirty="0" smtClean="0"/>
              <a:t>Каждый контейнер изолирован</a:t>
            </a:r>
          </a:p>
          <a:p>
            <a:r>
              <a:rPr lang="ru-RU" dirty="0" smtClean="0"/>
              <a:t>Можно параметризировать (</a:t>
            </a:r>
            <a:r>
              <a:rPr lang="en-US" dirty="0" err="1" smtClean="0"/>
              <a:t>env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Верхний слой доступен для записи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985175" y="4407001"/>
            <a:ext cx="3482051" cy="18435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Контейнеры можно</a:t>
            </a:r>
            <a:endParaRPr lang="en-US" dirty="0" smtClean="0"/>
          </a:p>
          <a:p>
            <a:pPr lvl="1"/>
            <a:r>
              <a:rPr lang="ru-RU" dirty="0" smtClean="0"/>
              <a:t>Создавать</a:t>
            </a:r>
          </a:p>
          <a:p>
            <a:pPr lvl="1"/>
            <a:r>
              <a:rPr lang="ru-RU" dirty="0" smtClean="0"/>
              <a:t>Запускать</a:t>
            </a:r>
          </a:p>
          <a:p>
            <a:pPr lvl="1"/>
            <a:r>
              <a:rPr lang="ru-RU" dirty="0" smtClean="0"/>
              <a:t>Останавливать</a:t>
            </a:r>
          </a:p>
          <a:p>
            <a:pPr lvl="1"/>
            <a:r>
              <a:rPr lang="ru-RU" dirty="0" smtClean="0"/>
              <a:t>Удалять</a:t>
            </a:r>
          </a:p>
          <a:p>
            <a:pPr lvl="1"/>
            <a:endParaRPr lang="ru-RU" dirty="0" smtClean="0"/>
          </a:p>
        </p:txBody>
      </p:sp>
      <p:pic>
        <p:nvPicPr>
          <p:cNvPr id="7170" name="Picture 2" descr="docker_contai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029" y="2208643"/>
            <a:ext cx="5231350" cy="165735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pic>
      <p:sp>
        <p:nvSpPr>
          <p:cNvPr id="19" name="Прямоугольник 18"/>
          <p:cNvSpPr/>
          <p:nvPr/>
        </p:nvSpPr>
        <p:spPr>
          <a:xfrm>
            <a:off x="5326111" y="5328776"/>
            <a:ext cx="40879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/>
              <a:t>Контейнеры — это компонента работы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007870-4805-4CA2-97FE-4CAFDBAAF77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1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10381</TotalTime>
  <Words>861</Words>
  <Application>Microsoft Office PowerPoint</Application>
  <PresentationFormat>Широкоэкранный</PresentationFormat>
  <Paragraphs>361</Paragraphs>
  <Slides>40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-apple-system</vt:lpstr>
      <vt:lpstr>Arial</vt:lpstr>
      <vt:lpstr>Arial Black</vt:lpstr>
      <vt:lpstr>Calibri</vt:lpstr>
      <vt:lpstr>Calibri Light</vt:lpstr>
      <vt:lpstr>Courier New</vt:lpstr>
      <vt:lpstr>Тема Office</vt:lpstr>
      <vt:lpstr>Gitlab CI/CD + Docker</vt:lpstr>
      <vt:lpstr>Часть 1. Docker</vt:lpstr>
      <vt:lpstr>Docker. Зачем?</vt:lpstr>
      <vt:lpstr>Docker</vt:lpstr>
      <vt:lpstr>Docker. UnionFS</vt:lpstr>
      <vt:lpstr>Docker. Образы</vt:lpstr>
      <vt:lpstr>Docker. Слои образа</vt:lpstr>
      <vt:lpstr>Docker. Реестр</vt:lpstr>
      <vt:lpstr>Docker. Контейнеры</vt:lpstr>
      <vt:lpstr>Docker. Инфраструктура</vt:lpstr>
      <vt:lpstr>Docker. Docker-compose</vt:lpstr>
      <vt:lpstr>Docker. Пример виртуализации проекта на Yii2</vt:lpstr>
      <vt:lpstr>Docker. Пример виртуализации проекта на Yii2</vt:lpstr>
      <vt:lpstr>Docker. Пример виртуализации проекта на Yii2</vt:lpstr>
      <vt:lpstr>Docker. Пример виртуализации проекта на Yii2</vt:lpstr>
      <vt:lpstr>Презентация PowerPoint</vt:lpstr>
      <vt:lpstr>Презентация PowerPoint</vt:lpstr>
      <vt:lpstr>Презентация PowerPoint</vt:lpstr>
      <vt:lpstr>Docker. Минусы</vt:lpstr>
      <vt:lpstr>Docker. Источники</vt:lpstr>
      <vt:lpstr>Docker. Вопросы</vt:lpstr>
      <vt:lpstr>Часть 2. Gitlab CI</vt:lpstr>
      <vt:lpstr>CI/CD</vt:lpstr>
      <vt:lpstr>CI/CD</vt:lpstr>
      <vt:lpstr>CI/CD. Travis CI</vt:lpstr>
      <vt:lpstr>CI/CD. Circle CI</vt:lpstr>
      <vt:lpstr>CI/CD. Jenkins CI</vt:lpstr>
      <vt:lpstr>CI/CD. Gitlab CI</vt:lpstr>
      <vt:lpstr>Gitlab CI/CD для проекта на Yii2</vt:lpstr>
      <vt:lpstr>Gitlab CI/CD для проекта на Yii2</vt:lpstr>
      <vt:lpstr>Gitlab CI/CD для проекта на Yii2</vt:lpstr>
      <vt:lpstr>Gitlab CI/CD для проекта на Yii2</vt:lpstr>
      <vt:lpstr>Gitlab CI/CD для проекта на Yii2</vt:lpstr>
      <vt:lpstr>Gitlab CI/CD для проекта на Yii2</vt:lpstr>
      <vt:lpstr>Gitlab CI/CD для проекта на Yii2</vt:lpstr>
      <vt:lpstr>Gitlab CI/CD для проекта на Yii2</vt:lpstr>
      <vt:lpstr>Gitlab CI/CD для проекта на Yii2</vt:lpstr>
      <vt:lpstr>Gitlab CI/CD для проекта на Yii2</vt:lpstr>
      <vt:lpstr>Gitlab CI/CD для проекта на Yii2</vt:lpstr>
      <vt:lpstr>Gitlab CI.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</dc:creator>
  <cp:lastModifiedBy>Ant</cp:lastModifiedBy>
  <cp:revision>104</cp:revision>
  <dcterms:created xsi:type="dcterms:W3CDTF">2017-11-26T20:50:28Z</dcterms:created>
  <dcterms:modified xsi:type="dcterms:W3CDTF">2017-12-08T06:31:52Z</dcterms:modified>
</cp:coreProperties>
</file>