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70" r:id="rId3"/>
    <p:sldId id="257" r:id="rId4"/>
    <p:sldId id="258" r:id="rId5"/>
    <p:sldId id="259" r:id="rId6"/>
    <p:sldId id="260" r:id="rId7"/>
    <p:sldId id="281" r:id="rId8"/>
    <p:sldId id="282" r:id="rId9"/>
    <p:sldId id="283" r:id="rId10"/>
    <p:sldId id="284" r:id="rId11"/>
    <p:sldId id="285" r:id="rId12"/>
    <p:sldId id="286" r:id="rId13"/>
    <p:sldId id="287" r:id="rId14"/>
    <p:sldId id="261" r:id="rId15"/>
    <p:sldId id="262" r:id="rId16"/>
    <p:sldId id="290" r:id="rId17"/>
    <p:sldId id="291" r:id="rId18"/>
    <p:sldId id="264" r:id="rId19"/>
    <p:sldId id="265" r:id="rId20"/>
    <p:sldId id="266" r:id="rId21"/>
    <p:sldId id="267" r:id="rId22"/>
    <p:sldId id="268" r:id="rId23"/>
    <p:sldId id="263" r:id="rId24"/>
    <p:sldId id="277" r:id="rId25"/>
    <p:sldId id="274" r:id="rId26"/>
    <p:sldId id="273" r:id="rId27"/>
    <p:sldId id="275" r:id="rId28"/>
    <p:sldId id="271" r:id="rId29"/>
    <p:sldId id="276" r:id="rId30"/>
    <p:sldId id="292" r:id="rId31"/>
    <p:sldId id="293" r:id="rId32"/>
    <p:sldId id="313" r:id="rId33"/>
    <p:sldId id="315" r:id="rId34"/>
    <p:sldId id="278" r:id="rId35"/>
    <p:sldId id="279" r:id="rId36"/>
    <p:sldId id="280" r:id="rId37"/>
    <p:sldId id="318" r:id="rId38"/>
    <p:sldId id="319" r:id="rId39"/>
    <p:sldId id="320" r:id="rId40"/>
    <p:sldId id="321" r:id="rId41"/>
    <p:sldId id="317" r:id="rId42"/>
    <p:sldId id="31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48" d="100"/>
          <a:sy n="48" d="100"/>
        </p:scale>
        <p:origin x="67" y="7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1" Type="http://schemas.openxmlformats.org/officeDocument/2006/relationships/hyperlink" Target="https://learn.illinois.edu/mod/assign/view.php?id=8093156"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learn.illinois.edu/mod/assign/view.php?id=8093156"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96B9CF-CB7D-4569-A06D-9CB4C10945B0}" type="doc">
      <dgm:prSet loTypeId="urn:microsoft.com/office/officeart/2008/layout/LinedList" loCatId="list" qsTypeId="urn:microsoft.com/office/officeart/2005/8/quickstyle/simple4" qsCatId="simple" csTypeId="urn:microsoft.com/office/officeart/2005/8/colors/colorful1" csCatId="colorful"/>
      <dgm:spPr/>
      <dgm:t>
        <a:bodyPr/>
        <a:lstStyle/>
        <a:p>
          <a:endParaRPr lang="en-US"/>
        </a:p>
      </dgm:t>
    </dgm:pt>
    <dgm:pt modelId="{51838766-391C-4F47-AABF-C0A7FAF06730}">
      <dgm:prSet/>
      <dgm:spPr/>
      <dgm:t>
        <a:bodyPr/>
        <a:lstStyle/>
        <a:p>
          <a:r>
            <a:rPr lang="en-US" b="1" i="0">
              <a:hlinkClick xmlns:r="http://schemas.openxmlformats.org/officeDocument/2006/relationships" r:id="rId1"/>
            </a:rPr>
            <a:t>HW: Writing Practice Lesson 5</a:t>
          </a:r>
          <a:r>
            <a:rPr lang="en-US" b="1" i="0"/>
            <a:t>- write 5 sentences in Cyrillic, and 5 in Latin that apply to your life using vocabulary from Textbook, Lesson 5, Pages- 26-30</a:t>
          </a:r>
          <a:br>
            <a:rPr lang="en-US" b="1" i="0"/>
          </a:br>
          <a:endParaRPr lang="en-US"/>
        </a:p>
      </dgm:t>
    </dgm:pt>
    <dgm:pt modelId="{AF5E0DE5-C200-40E7-B9A9-FE6A8AA4C630}" type="parTrans" cxnId="{225392C3-373D-4E58-B4C0-73AE54F75C28}">
      <dgm:prSet/>
      <dgm:spPr/>
      <dgm:t>
        <a:bodyPr/>
        <a:lstStyle/>
        <a:p>
          <a:endParaRPr lang="en-US"/>
        </a:p>
      </dgm:t>
    </dgm:pt>
    <dgm:pt modelId="{C2AB7F8A-F694-4731-9A70-F5C24664AF34}" type="sibTrans" cxnId="{225392C3-373D-4E58-B4C0-73AE54F75C28}">
      <dgm:prSet/>
      <dgm:spPr/>
      <dgm:t>
        <a:bodyPr/>
        <a:lstStyle/>
        <a:p>
          <a:endParaRPr lang="en-US"/>
        </a:p>
      </dgm:t>
    </dgm:pt>
    <dgm:pt modelId="{F8B1B29D-B681-4E16-B712-32A7CF85A35D}">
      <dgm:prSet/>
      <dgm:spPr/>
      <dgm:t>
        <a:bodyPr/>
        <a:lstStyle/>
        <a:p>
          <a:r>
            <a:rPr lang="en-US" b="1" i="0"/>
            <a:t>+ Resubmission Dativ i Lokativ Homework</a:t>
          </a:r>
          <a:endParaRPr lang="en-US"/>
        </a:p>
      </dgm:t>
    </dgm:pt>
    <dgm:pt modelId="{7EB46B2E-311B-4C1F-AD9F-A230F127C329}" type="parTrans" cxnId="{8B0FEDA9-19E3-4424-AFBA-51A79A60A430}">
      <dgm:prSet/>
      <dgm:spPr/>
      <dgm:t>
        <a:bodyPr/>
        <a:lstStyle/>
        <a:p>
          <a:endParaRPr lang="en-US"/>
        </a:p>
      </dgm:t>
    </dgm:pt>
    <dgm:pt modelId="{20613EF6-1449-471B-8FEE-36B27BDB729B}" type="sibTrans" cxnId="{8B0FEDA9-19E3-4424-AFBA-51A79A60A430}">
      <dgm:prSet/>
      <dgm:spPr/>
      <dgm:t>
        <a:bodyPr/>
        <a:lstStyle/>
        <a:p>
          <a:endParaRPr lang="en-US"/>
        </a:p>
      </dgm:t>
    </dgm:pt>
    <dgm:pt modelId="{C9CA22EF-CD52-4164-BAF1-1A641EFC74A4}" type="pres">
      <dgm:prSet presAssocID="{6696B9CF-CB7D-4569-A06D-9CB4C10945B0}" presName="vert0" presStyleCnt="0">
        <dgm:presLayoutVars>
          <dgm:dir/>
          <dgm:animOne val="branch"/>
          <dgm:animLvl val="lvl"/>
        </dgm:presLayoutVars>
      </dgm:prSet>
      <dgm:spPr/>
    </dgm:pt>
    <dgm:pt modelId="{DA59D8A7-D2A6-4048-B23B-A492BBDACFCB}" type="pres">
      <dgm:prSet presAssocID="{51838766-391C-4F47-AABF-C0A7FAF06730}" presName="thickLine" presStyleLbl="alignNode1" presStyleIdx="0" presStyleCnt="2"/>
      <dgm:spPr/>
    </dgm:pt>
    <dgm:pt modelId="{C9AC3681-A236-47AA-9DF8-55D0EC2C54EC}" type="pres">
      <dgm:prSet presAssocID="{51838766-391C-4F47-AABF-C0A7FAF06730}" presName="horz1" presStyleCnt="0"/>
      <dgm:spPr/>
    </dgm:pt>
    <dgm:pt modelId="{89B1A6BF-B4E1-48A5-B7A3-B4BD3F77B5AA}" type="pres">
      <dgm:prSet presAssocID="{51838766-391C-4F47-AABF-C0A7FAF06730}" presName="tx1" presStyleLbl="revTx" presStyleIdx="0" presStyleCnt="2"/>
      <dgm:spPr/>
    </dgm:pt>
    <dgm:pt modelId="{25B885EB-20A9-478C-B3E7-E76D9AECE274}" type="pres">
      <dgm:prSet presAssocID="{51838766-391C-4F47-AABF-C0A7FAF06730}" presName="vert1" presStyleCnt="0"/>
      <dgm:spPr/>
    </dgm:pt>
    <dgm:pt modelId="{C1D6128C-867E-4483-BE65-F596BB483B5F}" type="pres">
      <dgm:prSet presAssocID="{F8B1B29D-B681-4E16-B712-32A7CF85A35D}" presName="thickLine" presStyleLbl="alignNode1" presStyleIdx="1" presStyleCnt="2"/>
      <dgm:spPr/>
    </dgm:pt>
    <dgm:pt modelId="{84FF2346-0A57-4DAE-9C06-F780232E6229}" type="pres">
      <dgm:prSet presAssocID="{F8B1B29D-B681-4E16-B712-32A7CF85A35D}" presName="horz1" presStyleCnt="0"/>
      <dgm:spPr/>
    </dgm:pt>
    <dgm:pt modelId="{93254A40-A5E1-45FC-879A-47C44DCAD70D}" type="pres">
      <dgm:prSet presAssocID="{F8B1B29D-B681-4E16-B712-32A7CF85A35D}" presName="tx1" presStyleLbl="revTx" presStyleIdx="1" presStyleCnt="2"/>
      <dgm:spPr/>
    </dgm:pt>
    <dgm:pt modelId="{5785F15D-5CC6-41E4-A278-CB586D57E8BB}" type="pres">
      <dgm:prSet presAssocID="{F8B1B29D-B681-4E16-B712-32A7CF85A35D}" presName="vert1" presStyleCnt="0"/>
      <dgm:spPr/>
    </dgm:pt>
  </dgm:ptLst>
  <dgm:cxnLst>
    <dgm:cxn modelId="{9D30183D-E4F5-43B4-9BA7-4039EFFDBEC9}" type="presOf" srcId="{51838766-391C-4F47-AABF-C0A7FAF06730}" destId="{89B1A6BF-B4E1-48A5-B7A3-B4BD3F77B5AA}" srcOrd="0" destOrd="0" presId="urn:microsoft.com/office/officeart/2008/layout/LinedList"/>
    <dgm:cxn modelId="{A8C7336D-B786-4DCB-9985-CFC01FEDB401}" type="presOf" srcId="{F8B1B29D-B681-4E16-B712-32A7CF85A35D}" destId="{93254A40-A5E1-45FC-879A-47C44DCAD70D}" srcOrd="0" destOrd="0" presId="urn:microsoft.com/office/officeart/2008/layout/LinedList"/>
    <dgm:cxn modelId="{8B0FEDA9-19E3-4424-AFBA-51A79A60A430}" srcId="{6696B9CF-CB7D-4569-A06D-9CB4C10945B0}" destId="{F8B1B29D-B681-4E16-B712-32A7CF85A35D}" srcOrd="1" destOrd="0" parTransId="{7EB46B2E-311B-4C1F-AD9F-A230F127C329}" sibTransId="{20613EF6-1449-471B-8FEE-36B27BDB729B}"/>
    <dgm:cxn modelId="{225392C3-373D-4E58-B4C0-73AE54F75C28}" srcId="{6696B9CF-CB7D-4569-A06D-9CB4C10945B0}" destId="{51838766-391C-4F47-AABF-C0A7FAF06730}" srcOrd="0" destOrd="0" parTransId="{AF5E0DE5-C200-40E7-B9A9-FE6A8AA4C630}" sibTransId="{C2AB7F8A-F694-4731-9A70-F5C24664AF34}"/>
    <dgm:cxn modelId="{C0D3DEFE-085C-4AA6-A118-1838B7F8ADCD}" type="presOf" srcId="{6696B9CF-CB7D-4569-A06D-9CB4C10945B0}" destId="{C9CA22EF-CD52-4164-BAF1-1A641EFC74A4}" srcOrd="0" destOrd="0" presId="urn:microsoft.com/office/officeart/2008/layout/LinedList"/>
    <dgm:cxn modelId="{230D8B9E-8A11-4EF1-86DB-4498F886E0E9}" type="presParOf" srcId="{C9CA22EF-CD52-4164-BAF1-1A641EFC74A4}" destId="{DA59D8A7-D2A6-4048-B23B-A492BBDACFCB}" srcOrd="0" destOrd="0" presId="urn:microsoft.com/office/officeart/2008/layout/LinedList"/>
    <dgm:cxn modelId="{83045096-C110-4F87-9DD1-FCD260C13217}" type="presParOf" srcId="{C9CA22EF-CD52-4164-BAF1-1A641EFC74A4}" destId="{C9AC3681-A236-47AA-9DF8-55D0EC2C54EC}" srcOrd="1" destOrd="0" presId="urn:microsoft.com/office/officeart/2008/layout/LinedList"/>
    <dgm:cxn modelId="{4B12CB99-58B2-4CBF-B215-A6E3E23FD79A}" type="presParOf" srcId="{C9AC3681-A236-47AA-9DF8-55D0EC2C54EC}" destId="{89B1A6BF-B4E1-48A5-B7A3-B4BD3F77B5AA}" srcOrd="0" destOrd="0" presId="urn:microsoft.com/office/officeart/2008/layout/LinedList"/>
    <dgm:cxn modelId="{C0D529EE-2E1A-46DE-8B52-F0DE39B02224}" type="presParOf" srcId="{C9AC3681-A236-47AA-9DF8-55D0EC2C54EC}" destId="{25B885EB-20A9-478C-B3E7-E76D9AECE274}" srcOrd="1" destOrd="0" presId="urn:microsoft.com/office/officeart/2008/layout/LinedList"/>
    <dgm:cxn modelId="{15E4D946-987E-4848-8A55-9BBA9578EA09}" type="presParOf" srcId="{C9CA22EF-CD52-4164-BAF1-1A641EFC74A4}" destId="{C1D6128C-867E-4483-BE65-F596BB483B5F}" srcOrd="2" destOrd="0" presId="urn:microsoft.com/office/officeart/2008/layout/LinedList"/>
    <dgm:cxn modelId="{1B07609E-23FD-422A-BFFE-E26AB0FAF196}" type="presParOf" srcId="{C9CA22EF-CD52-4164-BAF1-1A641EFC74A4}" destId="{84FF2346-0A57-4DAE-9C06-F780232E6229}" srcOrd="3" destOrd="0" presId="urn:microsoft.com/office/officeart/2008/layout/LinedList"/>
    <dgm:cxn modelId="{8412F685-732A-4E88-988B-EDB40F783E38}" type="presParOf" srcId="{84FF2346-0A57-4DAE-9C06-F780232E6229}" destId="{93254A40-A5E1-45FC-879A-47C44DCAD70D}" srcOrd="0" destOrd="0" presId="urn:microsoft.com/office/officeart/2008/layout/LinedList"/>
    <dgm:cxn modelId="{84451217-68B3-4E70-9E3C-35487ED16E65}" type="presParOf" srcId="{84FF2346-0A57-4DAE-9C06-F780232E6229}" destId="{5785F15D-5CC6-41E4-A278-CB586D57E8B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3089CA-3E7B-47AA-8F7D-D19B00B434A6}" type="doc">
      <dgm:prSet loTypeId="urn:microsoft.com/office/officeart/2005/8/layout/process2" loCatId="process" qsTypeId="urn:microsoft.com/office/officeart/2005/8/quickstyle/simple4" qsCatId="simple" csTypeId="urn:microsoft.com/office/officeart/2005/8/colors/accent1_2" csCatId="accent1"/>
      <dgm:spPr/>
      <dgm:t>
        <a:bodyPr/>
        <a:lstStyle/>
        <a:p>
          <a:endParaRPr lang="en-US"/>
        </a:p>
      </dgm:t>
    </dgm:pt>
    <dgm:pt modelId="{421A22E9-450A-4A2C-9E42-80C54AA48A24}">
      <dgm:prSet/>
      <dgm:spPr/>
      <dgm:t>
        <a:bodyPr/>
        <a:lstStyle/>
        <a:p>
          <a:r>
            <a:rPr lang="sr-Latn-RS"/>
            <a:t>Activity 1: Pročitajte razgovor iz knjige </a:t>
          </a:r>
          <a:endParaRPr lang="en-US"/>
        </a:p>
      </dgm:t>
    </dgm:pt>
    <dgm:pt modelId="{A7FFE8AD-BF09-4F33-87BD-42EA77D66B1B}" type="parTrans" cxnId="{7219A724-C862-4301-BCD8-AF39DF9CF00A}">
      <dgm:prSet/>
      <dgm:spPr/>
      <dgm:t>
        <a:bodyPr/>
        <a:lstStyle/>
        <a:p>
          <a:endParaRPr lang="en-US"/>
        </a:p>
      </dgm:t>
    </dgm:pt>
    <dgm:pt modelId="{1AE00C49-8180-477C-A2F7-D1511D3A58B5}" type="sibTrans" cxnId="{7219A724-C862-4301-BCD8-AF39DF9CF00A}">
      <dgm:prSet/>
      <dgm:spPr/>
      <dgm:t>
        <a:bodyPr/>
        <a:lstStyle/>
        <a:p>
          <a:endParaRPr lang="en-US"/>
        </a:p>
      </dgm:t>
    </dgm:pt>
    <dgm:pt modelId="{9F6CF7C9-1B64-4F6A-8A04-CAE6CD3DE04A}">
      <dgm:prSet/>
      <dgm:spPr/>
      <dgm:t>
        <a:bodyPr/>
        <a:lstStyle/>
        <a:p>
          <a:r>
            <a:rPr lang="sr-Latn-RS"/>
            <a:t>Activity 2: Miro</a:t>
          </a:r>
          <a:endParaRPr lang="en-US"/>
        </a:p>
      </dgm:t>
    </dgm:pt>
    <dgm:pt modelId="{67B39DE8-22D0-4136-9D2B-D0AFA5AC9A2D}" type="parTrans" cxnId="{8AF76192-A9BA-480D-9B13-8CBE472F7861}">
      <dgm:prSet/>
      <dgm:spPr/>
      <dgm:t>
        <a:bodyPr/>
        <a:lstStyle/>
        <a:p>
          <a:endParaRPr lang="en-US"/>
        </a:p>
      </dgm:t>
    </dgm:pt>
    <dgm:pt modelId="{E95912F0-A83B-4D2E-8933-88F0E11BE7FA}" type="sibTrans" cxnId="{8AF76192-A9BA-480D-9B13-8CBE472F7861}">
      <dgm:prSet/>
      <dgm:spPr/>
      <dgm:t>
        <a:bodyPr/>
        <a:lstStyle/>
        <a:p>
          <a:endParaRPr lang="en-US"/>
        </a:p>
      </dgm:t>
    </dgm:pt>
    <dgm:pt modelId="{3FBC5C22-8578-441B-8BC0-FC78D64BEF2F}" type="pres">
      <dgm:prSet presAssocID="{5B3089CA-3E7B-47AA-8F7D-D19B00B434A6}" presName="linearFlow" presStyleCnt="0">
        <dgm:presLayoutVars>
          <dgm:resizeHandles val="exact"/>
        </dgm:presLayoutVars>
      </dgm:prSet>
      <dgm:spPr/>
    </dgm:pt>
    <dgm:pt modelId="{DE53C8CB-F0F4-43C0-98C6-46BEE0F3042A}" type="pres">
      <dgm:prSet presAssocID="{421A22E9-450A-4A2C-9E42-80C54AA48A24}" presName="node" presStyleLbl="node1" presStyleIdx="0" presStyleCnt="2">
        <dgm:presLayoutVars>
          <dgm:bulletEnabled val="1"/>
        </dgm:presLayoutVars>
      </dgm:prSet>
      <dgm:spPr/>
    </dgm:pt>
    <dgm:pt modelId="{34A51996-B1E1-4A7A-8841-316314D1D173}" type="pres">
      <dgm:prSet presAssocID="{1AE00C49-8180-477C-A2F7-D1511D3A58B5}" presName="sibTrans" presStyleLbl="sibTrans2D1" presStyleIdx="0" presStyleCnt="1"/>
      <dgm:spPr/>
    </dgm:pt>
    <dgm:pt modelId="{C2F78EF8-EDD7-4060-B6C1-F3435B220EA8}" type="pres">
      <dgm:prSet presAssocID="{1AE00C49-8180-477C-A2F7-D1511D3A58B5}" presName="connectorText" presStyleLbl="sibTrans2D1" presStyleIdx="0" presStyleCnt="1"/>
      <dgm:spPr/>
    </dgm:pt>
    <dgm:pt modelId="{18F9F257-3CBD-4A56-A56C-22E407E7FA37}" type="pres">
      <dgm:prSet presAssocID="{9F6CF7C9-1B64-4F6A-8A04-CAE6CD3DE04A}" presName="node" presStyleLbl="node1" presStyleIdx="1" presStyleCnt="2">
        <dgm:presLayoutVars>
          <dgm:bulletEnabled val="1"/>
        </dgm:presLayoutVars>
      </dgm:prSet>
      <dgm:spPr/>
    </dgm:pt>
  </dgm:ptLst>
  <dgm:cxnLst>
    <dgm:cxn modelId="{59354A03-1AC7-431E-AA6F-BB0F3A9CA82B}" type="presOf" srcId="{421A22E9-450A-4A2C-9E42-80C54AA48A24}" destId="{DE53C8CB-F0F4-43C0-98C6-46BEE0F3042A}" srcOrd="0" destOrd="0" presId="urn:microsoft.com/office/officeart/2005/8/layout/process2"/>
    <dgm:cxn modelId="{04353311-0F34-4EC8-9169-CB52AC45C5B2}" type="presOf" srcId="{9F6CF7C9-1B64-4F6A-8A04-CAE6CD3DE04A}" destId="{18F9F257-3CBD-4A56-A56C-22E407E7FA37}" srcOrd="0" destOrd="0" presId="urn:microsoft.com/office/officeart/2005/8/layout/process2"/>
    <dgm:cxn modelId="{A418A916-D594-4473-B73A-C9BA32D7DAD5}" type="presOf" srcId="{1AE00C49-8180-477C-A2F7-D1511D3A58B5}" destId="{34A51996-B1E1-4A7A-8841-316314D1D173}" srcOrd="0" destOrd="0" presId="urn:microsoft.com/office/officeart/2005/8/layout/process2"/>
    <dgm:cxn modelId="{7219A724-C862-4301-BCD8-AF39DF9CF00A}" srcId="{5B3089CA-3E7B-47AA-8F7D-D19B00B434A6}" destId="{421A22E9-450A-4A2C-9E42-80C54AA48A24}" srcOrd="0" destOrd="0" parTransId="{A7FFE8AD-BF09-4F33-87BD-42EA77D66B1B}" sibTransId="{1AE00C49-8180-477C-A2F7-D1511D3A58B5}"/>
    <dgm:cxn modelId="{F0D93B73-27B6-472B-BCB2-FBA54FDFA576}" type="presOf" srcId="{5B3089CA-3E7B-47AA-8F7D-D19B00B434A6}" destId="{3FBC5C22-8578-441B-8BC0-FC78D64BEF2F}" srcOrd="0" destOrd="0" presId="urn:microsoft.com/office/officeart/2005/8/layout/process2"/>
    <dgm:cxn modelId="{8AF76192-A9BA-480D-9B13-8CBE472F7861}" srcId="{5B3089CA-3E7B-47AA-8F7D-D19B00B434A6}" destId="{9F6CF7C9-1B64-4F6A-8A04-CAE6CD3DE04A}" srcOrd="1" destOrd="0" parTransId="{67B39DE8-22D0-4136-9D2B-D0AFA5AC9A2D}" sibTransId="{E95912F0-A83B-4D2E-8933-88F0E11BE7FA}"/>
    <dgm:cxn modelId="{35AC8FD2-01A9-4F91-A81A-7570EBF306FF}" type="presOf" srcId="{1AE00C49-8180-477C-A2F7-D1511D3A58B5}" destId="{C2F78EF8-EDD7-4060-B6C1-F3435B220EA8}" srcOrd="1" destOrd="0" presId="urn:microsoft.com/office/officeart/2005/8/layout/process2"/>
    <dgm:cxn modelId="{012E34E2-2CDA-48F1-B270-556CC148557A}" type="presParOf" srcId="{3FBC5C22-8578-441B-8BC0-FC78D64BEF2F}" destId="{DE53C8CB-F0F4-43C0-98C6-46BEE0F3042A}" srcOrd="0" destOrd="0" presId="urn:microsoft.com/office/officeart/2005/8/layout/process2"/>
    <dgm:cxn modelId="{C69599D1-6E35-4AEB-A6E3-0196DDCF4599}" type="presParOf" srcId="{3FBC5C22-8578-441B-8BC0-FC78D64BEF2F}" destId="{34A51996-B1E1-4A7A-8841-316314D1D173}" srcOrd="1" destOrd="0" presId="urn:microsoft.com/office/officeart/2005/8/layout/process2"/>
    <dgm:cxn modelId="{743997C4-5407-4ABA-A439-53207A6A9642}" type="presParOf" srcId="{34A51996-B1E1-4A7A-8841-316314D1D173}" destId="{C2F78EF8-EDD7-4060-B6C1-F3435B220EA8}" srcOrd="0" destOrd="0" presId="urn:microsoft.com/office/officeart/2005/8/layout/process2"/>
    <dgm:cxn modelId="{9C9BAE6C-92A9-414F-9D87-A29EA7148F8E}" type="presParOf" srcId="{3FBC5C22-8578-441B-8BC0-FC78D64BEF2F}" destId="{18F9F257-3CBD-4A56-A56C-22E407E7FA37}"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EEF367-6FFE-4D81-BAB2-6FA4386F41CF}"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E90C76B0-7248-4B65-8928-3FED303CB280}">
      <dgm:prSet/>
      <dgm:spPr/>
      <dgm:t>
        <a:bodyPr/>
        <a:lstStyle/>
        <a:p>
          <a:r>
            <a:rPr lang="sr-Latn-RS"/>
            <a:t>Present tense Part 2 (Moodle)</a:t>
          </a:r>
          <a:endParaRPr lang="en-US"/>
        </a:p>
      </dgm:t>
    </dgm:pt>
    <dgm:pt modelId="{F47563D6-7F4D-49EB-BC46-247F54E53617}" type="parTrans" cxnId="{9AF141CE-6FF3-4255-B2F6-7BF698D20D27}">
      <dgm:prSet/>
      <dgm:spPr/>
      <dgm:t>
        <a:bodyPr/>
        <a:lstStyle/>
        <a:p>
          <a:endParaRPr lang="en-US"/>
        </a:p>
      </dgm:t>
    </dgm:pt>
    <dgm:pt modelId="{951CCED5-9AC7-42C0-9E13-45D565A6968C}" type="sibTrans" cxnId="{9AF141CE-6FF3-4255-B2F6-7BF698D20D27}">
      <dgm:prSet/>
      <dgm:spPr/>
      <dgm:t>
        <a:bodyPr/>
        <a:lstStyle/>
        <a:p>
          <a:endParaRPr lang="en-US"/>
        </a:p>
      </dgm:t>
    </dgm:pt>
    <dgm:pt modelId="{CE03806E-C022-4EA4-B169-08C245990F4C}">
      <dgm:prSet/>
      <dgm:spPr/>
      <dgm:t>
        <a:bodyPr/>
        <a:lstStyle/>
        <a:p>
          <a:r>
            <a:rPr lang="sr-Latn-RS"/>
            <a:t>Instrumental Resubmission </a:t>
          </a:r>
          <a:endParaRPr lang="en-US"/>
        </a:p>
      </dgm:t>
    </dgm:pt>
    <dgm:pt modelId="{BC3CA2F1-3A6B-4EF9-8918-4963B0DC5E11}" type="parTrans" cxnId="{CEE70719-3067-4474-AFB9-C08FF26EBAAE}">
      <dgm:prSet/>
      <dgm:spPr/>
      <dgm:t>
        <a:bodyPr/>
        <a:lstStyle/>
        <a:p>
          <a:endParaRPr lang="en-US"/>
        </a:p>
      </dgm:t>
    </dgm:pt>
    <dgm:pt modelId="{D65D08C7-19AB-40B1-A98A-C4BEFC385AEC}" type="sibTrans" cxnId="{CEE70719-3067-4474-AFB9-C08FF26EBAAE}">
      <dgm:prSet/>
      <dgm:spPr/>
      <dgm:t>
        <a:bodyPr/>
        <a:lstStyle/>
        <a:p>
          <a:endParaRPr lang="en-US"/>
        </a:p>
      </dgm:t>
    </dgm:pt>
    <dgm:pt modelId="{3E804B03-039F-4BF2-AA72-EB3B3A352ABD}" type="pres">
      <dgm:prSet presAssocID="{26EEF367-6FFE-4D81-BAB2-6FA4386F41CF}" presName="vert0" presStyleCnt="0">
        <dgm:presLayoutVars>
          <dgm:dir/>
          <dgm:animOne val="branch"/>
          <dgm:animLvl val="lvl"/>
        </dgm:presLayoutVars>
      </dgm:prSet>
      <dgm:spPr/>
    </dgm:pt>
    <dgm:pt modelId="{4A62ADDD-30F8-4430-ACAD-F66087A97B5D}" type="pres">
      <dgm:prSet presAssocID="{E90C76B0-7248-4B65-8928-3FED303CB280}" presName="thickLine" presStyleLbl="alignNode1" presStyleIdx="0" presStyleCnt="2"/>
      <dgm:spPr/>
    </dgm:pt>
    <dgm:pt modelId="{8990B66A-39D7-48B2-98EC-F18467406AF4}" type="pres">
      <dgm:prSet presAssocID="{E90C76B0-7248-4B65-8928-3FED303CB280}" presName="horz1" presStyleCnt="0"/>
      <dgm:spPr/>
    </dgm:pt>
    <dgm:pt modelId="{825DDAC8-8D55-48D0-AEC7-F65BBC685E8C}" type="pres">
      <dgm:prSet presAssocID="{E90C76B0-7248-4B65-8928-3FED303CB280}" presName="tx1" presStyleLbl="revTx" presStyleIdx="0" presStyleCnt="2"/>
      <dgm:spPr/>
    </dgm:pt>
    <dgm:pt modelId="{8CA09F04-DDC5-4072-B8AB-A2480897A1BD}" type="pres">
      <dgm:prSet presAssocID="{E90C76B0-7248-4B65-8928-3FED303CB280}" presName="vert1" presStyleCnt="0"/>
      <dgm:spPr/>
    </dgm:pt>
    <dgm:pt modelId="{67E68199-2A80-4EA3-8E86-2E3444B21C98}" type="pres">
      <dgm:prSet presAssocID="{CE03806E-C022-4EA4-B169-08C245990F4C}" presName="thickLine" presStyleLbl="alignNode1" presStyleIdx="1" presStyleCnt="2"/>
      <dgm:spPr/>
    </dgm:pt>
    <dgm:pt modelId="{4700AF7D-2067-48A8-8DCD-2A82EB514174}" type="pres">
      <dgm:prSet presAssocID="{CE03806E-C022-4EA4-B169-08C245990F4C}" presName="horz1" presStyleCnt="0"/>
      <dgm:spPr/>
    </dgm:pt>
    <dgm:pt modelId="{9572E72C-5FFE-4E28-8475-2C230B617CE0}" type="pres">
      <dgm:prSet presAssocID="{CE03806E-C022-4EA4-B169-08C245990F4C}" presName="tx1" presStyleLbl="revTx" presStyleIdx="1" presStyleCnt="2"/>
      <dgm:spPr/>
    </dgm:pt>
    <dgm:pt modelId="{2C302080-340F-4227-A407-71277B7BA521}" type="pres">
      <dgm:prSet presAssocID="{CE03806E-C022-4EA4-B169-08C245990F4C}" presName="vert1" presStyleCnt="0"/>
      <dgm:spPr/>
    </dgm:pt>
  </dgm:ptLst>
  <dgm:cxnLst>
    <dgm:cxn modelId="{CEE70719-3067-4474-AFB9-C08FF26EBAAE}" srcId="{26EEF367-6FFE-4D81-BAB2-6FA4386F41CF}" destId="{CE03806E-C022-4EA4-B169-08C245990F4C}" srcOrd="1" destOrd="0" parTransId="{BC3CA2F1-3A6B-4EF9-8918-4963B0DC5E11}" sibTransId="{D65D08C7-19AB-40B1-A98A-C4BEFC385AEC}"/>
    <dgm:cxn modelId="{63BA3336-E162-461B-A021-3FC8FAD7637F}" type="presOf" srcId="{26EEF367-6FFE-4D81-BAB2-6FA4386F41CF}" destId="{3E804B03-039F-4BF2-AA72-EB3B3A352ABD}" srcOrd="0" destOrd="0" presId="urn:microsoft.com/office/officeart/2008/layout/LinedList"/>
    <dgm:cxn modelId="{4ACA3953-6F45-434F-871F-1B7C1D8180CF}" type="presOf" srcId="{CE03806E-C022-4EA4-B169-08C245990F4C}" destId="{9572E72C-5FFE-4E28-8475-2C230B617CE0}" srcOrd="0" destOrd="0" presId="urn:microsoft.com/office/officeart/2008/layout/LinedList"/>
    <dgm:cxn modelId="{9AF141CE-6FF3-4255-B2F6-7BF698D20D27}" srcId="{26EEF367-6FFE-4D81-BAB2-6FA4386F41CF}" destId="{E90C76B0-7248-4B65-8928-3FED303CB280}" srcOrd="0" destOrd="0" parTransId="{F47563D6-7F4D-49EB-BC46-247F54E53617}" sibTransId="{951CCED5-9AC7-42C0-9E13-45D565A6968C}"/>
    <dgm:cxn modelId="{B4869CDA-025F-4692-A970-215F479CDF46}" type="presOf" srcId="{E90C76B0-7248-4B65-8928-3FED303CB280}" destId="{825DDAC8-8D55-48D0-AEC7-F65BBC685E8C}" srcOrd="0" destOrd="0" presId="urn:microsoft.com/office/officeart/2008/layout/LinedList"/>
    <dgm:cxn modelId="{3D1A0B54-7FB1-429C-B097-57420F5130A0}" type="presParOf" srcId="{3E804B03-039F-4BF2-AA72-EB3B3A352ABD}" destId="{4A62ADDD-30F8-4430-ACAD-F66087A97B5D}" srcOrd="0" destOrd="0" presId="urn:microsoft.com/office/officeart/2008/layout/LinedList"/>
    <dgm:cxn modelId="{D4065AFF-E8DC-4392-BE6A-20210E82A967}" type="presParOf" srcId="{3E804B03-039F-4BF2-AA72-EB3B3A352ABD}" destId="{8990B66A-39D7-48B2-98EC-F18467406AF4}" srcOrd="1" destOrd="0" presId="urn:microsoft.com/office/officeart/2008/layout/LinedList"/>
    <dgm:cxn modelId="{9214DE16-301A-4877-9072-E1C911C47CBD}" type="presParOf" srcId="{8990B66A-39D7-48B2-98EC-F18467406AF4}" destId="{825DDAC8-8D55-48D0-AEC7-F65BBC685E8C}" srcOrd="0" destOrd="0" presId="urn:microsoft.com/office/officeart/2008/layout/LinedList"/>
    <dgm:cxn modelId="{6FB98F21-8CFA-444A-A1AA-A9E13F583F44}" type="presParOf" srcId="{8990B66A-39D7-48B2-98EC-F18467406AF4}" destId="{8CA09F04-DDC5-4072-B8AB-A2480897A1BD}" srcOrd="1" destOrd="0" presId="urn:microsoft.com/office/officeart/2008/layout/LinedList"/>
    <dgm:cxn modelId="{D3811CB3-86AA-420B-850F-A2BF66F13DE3}" type="presParOf" srcId="{3E804B03-039F-4BF2-AA72-EB3B3A352ABD}" destId="{67E68199-2A80-4EA3-8E86-2E3444B21C98}" srcOrd="2" destOrd="0" presId="urn:microsoft.com/office/officeart/2008/layout/LinedList"/>
    <dgm:cxn modelId="{6633306D-E562-45A6-8AFE-E73ED9BE26E6}" type="presParOf" srcId="{3E804B03-039F-4BF2-AA72-EB3B3A352ABD}" destId="{4700AF7D-2067-48A8-8DCD-2A82EB514174}" srcOrd="3" destOrd="0" presId="urn:microsoft.com/office/officeart/2008/layout/LinedList"/>
    <dgm:cxn modelId="{7C193478-0214-4AEC-9454-584972762301}" type="presParOf" srcId="{4700AF7D-2067-48A8-8DCD-2A82EB514174}" destId="{9572E72C-5FFE-4E28-8475-2C230B617CE0}" srcOrd="0" destOrd="0" presId="urn:microsoft.com/office/officeart/2008/layout/LinedList"/>
    <dgm:cxn modelId="{41C1F8CA-F6FC-468E-9284-E71EE1CCC35E}" type="presParOf" srcId="{4700AF7D-2067-48A8-8DCD-2A82EB514174}" destId="{2C302080-340F-4227-A407-71277B7BA52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59D8A7-D2A6-4048-B23B-A492BBDACFCB}">
      <dsp:nvSpPr>
        <dsp:cNvPr id="0" name=""/>
        <dsp:cNvSpPr/>
      </dsp:nvSpPr>
      <dsp:spPr>
        <a:xfrm>
          <a:off x="0" y="0"/>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9B1A6BF-B4E1-48A5-B7A3-B4BD3F77B5AA}">
      <dsp:nvSpPr>
        <dsp:cNvPr id="0" name=""/>
        <dsp:cNvSpPr/>
      </dsp:nvSpPr>
      <dsp:spPr>
        <a:xfrm>
          <a:off x="0" y="0"/>
          <a:ext cx="6666833" cy="272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i="0" kern="1200">
              <a:hlinkClick xmlns:r="http://schemas.openxmlformats.org/officeDocument/2006/relationships" r:id="rId1"/>
            </a:rPr>
            <a:t>HW: Writing Practice Lesson 5</a:t>
          </a:r>
          <a:r>
            <a:rPr lang="en-US" sz="3100" b="1" i="0" kern="1200"/>
            <a:t>- write 5 sentences in Cyrillic, and 5 in Latin that apply to your life using vocabulary from Textbook, Lesson 5, Pages- 26-30</a:t>
          </a:r>
          <a:br>
            <a:rPr lang="en-US" sz="3100" b="1" i="0" kern="1200"/>
          </a:br>
          <a:endParaRPr lang="en-US" sz="3100" kern="1200"/>
        </a:p>
      </dsp:txBody>
      <dsp:txXfrm>
        <a:off x="0" y="0"/>
        <a:ext cx="6666833" cy="2726960"/>
      </dsp:txXfrm>
    </dsp:sp>
    <dsp:sp modelId="{C1D6128C-867E-4483-BE65-F596BB483B5F}">
      <dsp:nvSpPr>
        <dsp:cNvPr id="0" name=""/>
        <dsp:cNvSpPr/>
      </dsp:nvSpPr>
      <dsp:spPr>
        <a:xfrm>
          <a:off x="0" y="2726960"/>
          <a:ext cx="6666833"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3254A40-A5E1-45FC-879A-47C44DCAD70D}">
      <dsp:nvSpPr>
        <dsp:cNvPr id="0" name=""/>
        <dsp:cNvSpPr/>
      </dsp:nvSpPr>
      <dsp:spPr>
        <a:xfrm>
          <a:off x="0" y="2726960"/>
          <a:ext cx="6666833" cy="272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i="0" kern="1200"/>
            <a:t>+ Resubmission Dativ i Lokativ Homework</a:t>
          </a:r>
          <a:endParaRPr lang="en-US" sz="3100" kern="1200"/>
        </a:p>
      </dsp:txBody>
      <dsp:txXfrm>
        <a:off x="0" y="2726960"/>
        <a:ext cx="6666833" cy="2726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53C8CB-F0F4-43C0-98C6-46BEE0F3042A}">
      <dsp:nvSpPr>
        <dsp:cNvPr id="0" name=""/>
        <dsp:cNvSpPr/>
      </dsp:nvSpPr>
      <dsp:spPr>
        <a:xfrm>
          <a:off x="1370484" y="665"/>
          <a:ext cx="3925863" cy="218103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sr-Latn-RS" sz="3900" kern="1200"/>
            <a:t>Activity 1: Pročitajte razgovor iz knjige </a:t>
          </a:r>
          <a:endParaRPr lang="en-US" sz="3900" kern="1200"/>
        </a:p>
      </dsp:txBody>
      <dsp:txXfrm>
        <a:off x="1434364" y="64545"/>
        <a:ext cx="3798103" cy="2053275"/>
      </dsp:txXfrm>
    </dsp:sp>
    <dsp:sp modelId="{34A51996-B1E1-4A7A-8841-316314D1D173}">
      <dsp:nvSpPr>
        <dsp:cNvPr id="0" name=""/>
        <dsp:cNvSpPr/>
      </dsp:nvSpPr>
      <dsp:spPr>
        <a:xfrm rot="5400000">
          <a:off x="2924472" y="2236227"/>
          <a:ext cx="817888" cy="981465"/>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rot="-5400000">
        <a:off x="3038977" y="2318015"/>
        <a:ext cx="588879" cy="572522"/>
      </dsp:txXfrm>
    </dsp:sp>
    <dsp:sp modelId="{18F9F257-3CBD-4A56-A56C-22E407E7FA37}">
      <dsp:nvSpPr>
        <dsp:cNvPr id="0" name=""/>
        <dsp:cNvSpPr/>
      </dsp:nvSpPr>
      <dsp:spPr>
        <a:xfrm>
          <a:off x="1370484" y="3272218"/>
          <a:ext cx="3925863" cy="218103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sr-Latn-RS" sz="3900" kern="1200"/>
            <a:t>Activity 2: Miro</a:t>
          </a:r>
          <a:endParaRPr lang="en-US" sz="3900" kern="1200"/>
        </a:p>
      </dsp:txBody>
      <dsp:txXfrm>
        <a:off x="1434364" y="3336098"/>
        <a:ext cx="3798103" cy="20532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62ADDD-30F8-4430-ACAD-F66087A97B5D}">
      <dsp:nvSpPr>
        <dsp:cNvPr id="0" name=""/>
        <dsp:cNvSpPr/>
      </dsp:nvSpPr>
      <dsp:spPr>
        <a:xfrm>
          <a:off x="0" y="0"/>
          <a:ext cx="62917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5DDAC8-8D55-48D0-AEC7-F65BBC685E8C}">
      <dsp:nvSpPr>
        <dsp:cNvPr id="0" name=""/>
        <dsp:cNvSpPr/>
      </dsp:nvSpPr>
      <dsp:spPr>
        <a:xfrm>
          <a:off x="0" y="0"/>
          <a:ext cx="6291714" cy="2765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sr-Latn-RS" sz="6500" kern="1200"/>
            <a:t>Present tense Part 2 (Moodle)</a:t>
          </a:r>
          <a:endParaRPr lang="en-US" sz="6500" kern="1200"/>
        </a:p>
      </dsp:txBody>
      <dsp:txXfrm>
        <a:off x="0" y="0"/>
        <a:ext cx="6291714" cy="2765367"/>
      </dsp:txXfrm>
    </dsp:sp>
    <dsp:sp modelId="{67E68199-2A80-4EA3-8E86-2E3444B21C98}">
      <dsp:nvSpPr>
        <dsp:cNvPr id="0" name=""/>
        <dsp:cNvSpPr/>
      </dsp:nvSpPr>
      <dsp:spPr>
        <a:xfrm>
          <a:off x="0" y="2765367"/>
          <a:ext cx="6291714"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72E72C-5FFE-4E28-8475-2C230B617CE0}">
      <dsp:nvSpPr>
        <dsp:cNvPr id="0" name=""/>
        <dsp:cNvSpPr/>
      </dsp:nvSpPr>
      <dsp:spPr>
        <a:xfrm>
          <a:off x="0" y="2765367"/>
          <a:ext cx="6291714" cy="2765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sr-Latn-RS" sz="6500" kern="1200"/>
            <a:t>Instrumental Resubmission </a:t>
          </a:r>
          <a:endParaRPr lang="en-US" sz="6500" kern="1200"/>
        </a:p>
      </dsp:txBody>
      <dsp:txXfrm>
        <a:off x="0" y="2765367"/>
        <a:ext cx="6291714" cy="276536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E3D1A5-CFC7-4C38-AE22-9E1230CD4EC6}" type="datetimeFigureOut">
              <a:rPr lang="en-US" smtClean="0"/>
              <a:t>9/27/2023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1CB457-391B-4A47-9CC9-79B42C47A781}" type="slidenum">
              <a:rPr lang="en-US" smtClean="0"/>
              <a:t>‹#›</a:t>
            </a:fld>
            <a:endParaRPr lang="en-US"/>
          </a:p>
        </p:txBody>
      </p:sp>
    </p:spTree>
    <p:extLst>
      <p:ext uri="{BB962C8B-B14F-4D97-AF65-F5344CB8AC3E}">
        <p14:creationId xmlns:p14="http://schemas.microsoft.com/office/powerpoint/2010/main" val="3675128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ndex.php?title=SUBNOR&amp;action=edit&amp;redlink=1" TargetMode="External"/><Relationship Id="rId3" Type="http://schemas.openxmlformats.org/officeDocument/2006/relationships/hyperlink" Target="https://en.wikipedia.org/wiki/Croatia" TargetMode="External"/><Relationship Id="rId7" Type="http://schemas.openxmlformats.org/officeDocument/2006/relationships/hyperlink" Target="https://en.wikipedia.org/wiki/Split,_Croatia"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Josip_Broz_Tito" TargetMode="External"/><Relationship Id="rId5" Type="http://schemas.openxmlformats.org/officeDocument/2006/relationships/hyperlink" Target="https://en.wikipedia.org/wiki/Yugoslav_Partisan" TargetMode="External"/><Relationship Id="rId4" Type="http://schemas.openxmlformats.org/officeDocument/2006/relationships/hyperlink" Target="https://en.wikipedia.org/wiki/Vis_(island)" TargetMode="External"/><Relationship Id="rId9" Type="http://schemas.openxmlformats.org/officeDocument/2006/relationships/hyperlink" Target="https://sr.wikipedia.org/wiki/SUBNOR"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FFFFF"/>
                </a:solidFill>
                <a:effectLst/>
                <a:latin typeface="Roboto" panose="02000000000000000000" pitchFamily="2" charset="0"/>
              </a:rPr>
              <a:t>Two years after the Bosnian war, a town that is slowly rebuilding itself must whip together a democracy when it's announced the U.S. President Bill Clinton might be paying a visit.</a:t>
            </a:r>
            <a:endParaRPr lang="en-US" dirty="0"/>
          </a:p>
        </p:txBody>
      </p:sp>
      <p:sp>
        <p:nvSpPr>
          <p:cNvPr id="4" name="Slide Number Placeholder 3"/>
          <p:cNvSpPr>
            <a:spLocks noGrp="1"/>
          </p:cNvSpPr>
          <p:nvPr>
            <p:ph type="sldNum" sz="quarter" idx="5"/>
          </p:nvPr>
        </p:nvSpPr>
        <p:spPr/>
        <p:txBody>
          <a:bodyPr/>
          <a:lstStyle/>
          <a:p>
            <a:fld id="{A31CB457-391B-4A47-9CC9-79B42C47A781}" type="slidenum">
              <a:rPr lang="en-US" smtClean="0"/>
              <a:t>4</a:t>
            </a:fld>
            <a:endParaRPr lang="en-US"/>
          </a:p>
        </p:txBody>
      </p:sp>
    </p:spTree>
    <p:extLst>
      <p:ext uri="{BB962C8B-B14F-4D97-AF65-F5344CB8AC3E}">
        <p14:creationId xmlns:p14="http://schemas.microsoft.com/office/powerpoint/2010/main" val="409969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oboto" panose="02000000000000000000" pitchFamily="2" charset="0"/>
              </a:rPr>
              <a:t>In the beginning of 1991, the Yugoslav National Army, which does not acknowledge Croatia's independence, is still holding the military barracks throughout Croatia. Blaz </a:t>
            </a:r>
            <a:r>
              <a:rPr lang="en-US" b="0" i="0" dirty="0" err="1">
                <a:effectLst/>
                <a:latin typeface="Roboto" panose="02000000000000000000" pitchFamily="2" charset="0"/>
              </a:rPr>
              <a:t>Gajski</a:t>
            </a:r>
            <a:r>
              <a:rPr lang="en-US" b="0" i="0" dirty="0">
                <a:effectLst/>
                <a:latin typeface="Roboto" panose="02000000000000000000" pitchFamily="2" charset="0"/>
              </a:rPr>
              <a:t> travels to an island in order to retrieve his son from the barracks situated on this island. The atmosphere on the island is intense. The local government has besieged the barracks, and local people have organized a festival in front of it. With their singing and recitals, they plan to force major </a:t>
            </a:r>
            <a:r>
              <a:rPr lang="en-US" b="0" i="0" dirty="0" err="1">
                <a:effectLst/>
                <a:latin typeface="Roboto" panose="02000000000000000000" pitchFamily="2" charset="0"/>
              </a:rPr>
              <a:t>Aleksa</a:t>
            </a:r>
            <a:r>
              <a:rPr lang="en-US" b="0" i="0" dirty="0">
                <a:effectLst/>
                <a:latin typeface="Roboto" panose="02000000000000000000" pitchFamily="2" charset="0"/>
              </a:rPr>
              <a:t> and his soldiers to surrender. But, </a:t>
            </a:r>
            <a:r>
              <a:rPr lang="en-US" b="0" i="0" dirty="0" err="1">
                <a:effectLst/>
                <a:latin typeface="Roboto" panose="02000000000000000000" pitchFamily="2" charset="0"/>
              </a:rPr>
              <a:t>Aleksa</a:t>
            </a:r>
            <a:r>
              <a:rPr lang="en-US" b="0" i="0" dirty="0">
                <a:effectLst/>
                <a:latin typeface="Roboto" panose="02000000000000000000" pitchFamily="2" charset="0"/>
              </a:rPr>
              <a:t> has planted explosives in the barracks and threatens to blow up the island.</a:t>
            </a:r>
            <a:endParaRPr lang="en-US" dirty="0"/>
          </a:p>
        </p:txBody>
      </p:sp>
      <p:sp>
        <p:nvSpPr>
          <p:cNvPr id="4" name="Slide Number Placeholder 3"/>
          <p:cNvSpPr>
            <a:spLocks noGrp="1"/>
          </p:cNvSpPr>
          <p:nvPr>
            <p:ph type="sldNum" sz="quarter" idx="5"/>
          </p:nvPr>
        </p:nvSpPr>
        <p:spPr/>
        <p:txBody>
          <a:bodyPr/>
          <a:lstStyle/>
          <a:p>
            <a:fld id="{A31CB457-391B-4A47-9CC9-79B42C47A781}" type="slidenum">
              <a:rPr lang="en-US" smtClean="0"/>
              <a:t>5</a:t>
            </a:fld>
            <a:endParaRPr lang="en-US"/>
          </a:p>
        </p:txBody>
      </p:sp>
    </p:spTree>
    <p:extLst>
      <p:ext uri="{BB962C8B-B14F-4D97-AF65-F5344CB8AC3E}">
        <p14:creationId xmlns:p14="http://schemas.microsoft.com/office/powerpoint/2010/main" val="581129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02122"/>
                </a:solidFill>
                <a:effectLst/>
                <a:latin typeface="Arial" panose="020B0604020202020204" pitchFamily="34" charset="0"/>
              </a:rPr>
              <a:t>The film centers on the </a:t>
            </a:r>
            <a:r>
              <a:rPr lang="en-US" b="0" i="0" u="none" strike="noStrike" dirty="0">
                <a:solidFill>
                  <a:srgbClr val="3366CC"/>
                </a:solidFill>
                <a:effectLst/>
                <a:latin typeface="Arial" panose="020B0604020202020204" pitchFamily="34" charset="0"/>
                <a:hlinkClick r:id="rId3" tooltip="Croatia"/>
              </a:rPr>
              <a:t>Croatian</a:t>
            </a:r>
            <a:r>
              <a:rPr lang="en-US" b="0" i="0" dirty="0">
                <a:solidFill>
                  <a:srgbClr val="202122"/>
                </a:solidFill>
                <a:effectLst/>
                <a:latin typeface="Arial" panose="020B0604020202020204" pitchFamily="34" charset="0"/>
              </a:rPr>
              <a:t> island of </a:t>
            </a:r>
            <a:r>
              <a:rPr lang="en-US" b="0" i="0" u="none" strike="noStrike" dirty="0">
                <a:solidFill>
                  <a:srgbClr val="3366CC"/>
                </a:solidFill>
                <a:effectLst/>
                <a:latin typeface="Arial" panose="020B0604020202020204" pitchFamily="34" charset="0"/>
                <a:hlinkClick r:id="rId4" tooltip="Vis (island)"/>
              </a:rPr>
              <a:t>Vis</a:t>
            </a:r>
            <a:r>
              <a:rPr lang="en-US" b="0" i="0" dirty="0">
                <a:solidFill>
                  <a:srgbClr val="202122"/>
                </a:solidFill>
                <a:effectLst/>
                <a:latin typeface="Arial" panose="020B0604020202020204" pitchFamily="34" charset="0"/>
              </a:rPr>
              <a:t> in 1998. During the funeral of a local </a:t>
            </a:r>
            <a:r>
              <a:rPr lang="en-US" b="0" i="0" u="none" strike="noStrike" dirty="0">
                <a:solidFill>
                  <a:srgbClr val="3366CC"/>
                </a:solidFill>
                <a:effectLst/>
                <a:latin typeface="Arial" panose="020B0604020202020204" pitchFamily="34" charset="0"/>
                <a:hlinkClick r:id="rId5" tooltip="Yugoslav Partisan"/>
              </a:rPr>
              <a:t>Yugoslav Partisan</a:t>
            </a:r>
            <a:r>
              <a:rPr lang="en-US" b="0" i="0" dirty="0">
                <a:solidFill>
                  <a:srgbClr val="202122"/>
                </a:solidFill>
                <a:effectLst/>
                <a:latin typeface="Arial" panose="020B0604020202020204" pitchFamily="34" charset="0"/>
              </a:rPr>
              <a:t> veteran, his elderly comrades start seeing the ghost of Marshal </a:t>
            </a:r>
            <a:r>
              <a:rPr lang="en-US" b="0" i="0" u="none" strike="noStrike" dirty="0">
                <a:solidFill>
                  <a:srgbClr val="3366CC"/>
                </a:solidFill>
                <a:effectLst/>
                <a:latin typeface="Arial" panose="020B0604020202020204" pitchFamily="34" charset="0"/>
                <a:hlinkClick r:id="rId6" tooltip="Josip Broz Tito"/>
              </a:rPr>
              <a:t>Josip Broz Tito</a:t>
            </a:r>
            <a:r>
              <a:rPr lang="en-US" b="0" i="0" dirty="0">
                <a:solidFill>
                  <a:srgbClr val="202122"/>
                </a:solidFill>
                <a:effectLst/>
                <a:latin typeface="Arial" panose="020B0604020202020204" pitchFamily="34" charset="0"/>
              </a:rPr>
              <a:t>. After </a:t>
            </a:r>
            <a:r>
              <a:rPr lang="en-US" b="0" i="0" dirty="0" err="1">
                <a:solidFill>
                  <a:srgbClr val="202122"/>
                </a:solidFill>
                <a:effectLst/>
                <a:latin typeface="Arial" panose="020B0604020202020204" pitchFamily="34" charset="0"/>
              </a:rPr>
              <a:t>rumours</a:t>
            </a:r>
            <a:r>
              <a:rPr lang="en-US" b="0" i="0" dirty="0">
                <a:solidFill>
                  <a:srgbClr val="202122"/>
                </a:solidFill>
                <a:effectLst/>
                <a:latin typeface="Arial" panose="020B0604020202020204" pitchFamily="34" charset="0"/>
              </a:rPr>
              <a:t> about the apparition spread around, a </a:t>
            </a:r>
            <a:r>
              <a:rPr lang="en-US" b="0" i="0" u="none" strike="noStrike" dirty="0">
                <a:solidFill>
                  <a:srgbClr val="3366CC"/>
                </a:solidFill>
                <a:effectLst/>
                <a:latin typeface="Arial" panose="020B0604020202020204" pitchFamily="34" charset="0"/>
                <a:hlinkClick r:id="rId7" tooltip="Split, Croatia"/>
              </a:rPr>
              <a:t>Split</a:t>
            </a:r>
            <a:r>
              <a:rPr lang="en-US" b="0" i="0" dirty="0">
                <a:solidFill>
                  <a:srgbClr val="202122"/>
                </a:solidFill>
                <a:effectLst/>
                <a:latin typeface="Arial" panose="020B0604020202020204" pitchFamily="34" charset="0"/>
              </a:rPr>
              <a:t>-based policeman who goes by the name </a:t>
            </a:r>
            <a:r>
              <a:rPr lang="en-US" b="0" i="0" dirty="0" err="1">
                <a:solidFill>
                  <a:srgbClr val="202122"/>
                </a:solidFill>
                <a:effectLst/>
                <a:latin typeface="Arial" panose="020B0604020202020204" pitchFamily="34" charset="0"/>
              </a:rPr>
              <a:t>Stipan</a:t>
            </a:r>
            <a:r>
              <a:rPr lang="en-US" b="0" i="0" dirty="0">
                <a:solidFill>
                  <a:srgbClr val="202122"/>
                </a:solidFill>
                <a:effectLst/>
                <a:latin typeface="Arial" panose="020B0604020202020204" pitchFamily="34" charset="0"/>
              </a:rPr>
              <a:t> is ordered to investigate the suspicious movements of </a:t>
            </a:r>
            <a:r>
              <a:rPr lang="en-US" b="0" i="0" u="none" strike="noStrike" dirty="0">
                <a:solidFill>
                  <a:srgbClr val="D73333"/>
                </a:solidFill>
                <a:effectLst/>
                <a:latin typeface="Arial" panose="020B0604020202020204" pitchFamily="34" charset="0"/>
                <a:hlinkClick r:id="rId8" tooltip="SUBNOR (page does not exist)"/>
              </a:rPr>
              <a:t>SUBNOR</a:t>
            </a:r>
            <a:r>
              <a:rPr lang="en-US" b="0" i="0" dirty="0">
                <a:solidFill>
                  <a:srgbClr val="202122"/>
                </a:solidFill>
                <a:effectLst/>
                <a:latin typeface="Arial" panose="020B0604020202020204" pitchFamily="34" charset="0"/>
              </a:rPr>
              <a:t> [</a:t>
            </a:r>
            <a:r>
              <a:rPr lang="en-US" b="0" i="0" u="none" strike="noStrike" dirty="0" err="1">
                <a:solidFill>
                  <a:srgbClr val="3366CC"/>
                </a:solidFill>
                <a:effectLst/>
                <a:latin typeface="Arial" panose="020B0604020202020204" pitchFamily="34" charset="0"/>
                <a:hlinkClick r:id="rId9" tooltip="sr:SUBNOR"/>
              </a:rPr>
              <a:t>sr</a:t>
            </a:r>
            <a:r>
              <a:rPr lang="en-US" b="0" i="0" dirty="0">
                <a:solidFill>
                  <a:srgbClr val="202122"/>
                </a:solidFill>
                <a:effectLst/>
                <a:latin typeface="Arial" panose="020B0604020202020204" pitchFamily="34" charset="0"/>
              </a:rPr>
              <a:t>] members in his hometown, a remote Adriatic island whose only connection with the mainland is a ferry that comes around once a week.</a:t>
            </a:r>
          </a:p>
          <a:p>
            <a:br>
              <a:rPr lang="en-US" dirty="0"/>
            </a:br>
            <a:endParaRPr lang="en-US" dirty="0"/>
          </a:p>
        </p:txBody>
      </p:sp>
      <p:sp>
        <p:nvSpPr>
          <p:cNvPr id="4" name="Slide Number Placeholder 3"/>
          <p:cNvSpPr>
            <a:spLocks noGrp="1"/>
          </p:cNvSpPr>
          <p:nvPr>
            <p:ph type="sldNum" sz="quarter" idx="5"/>
          </p:nvPr>
        </p:nvSpPr>
        <p:spPr/>
        <p:txBody>
          <a:bodyPr/>
          <a:lstStyle/>
          <a:p>
            <a:fld id="{A31CB457-391B-4A47-9CC9-79B42C47A781}" type="slidenum">
              <a:rPr lang="en-US" smtClean="0"/>
              <a:t>6</a:t>
            </a:fld>
            <a:endParaRPr lang="en-US"/>
          </a:p>
        </p:txBody>
      </p:sp>
    </p:spTree>
    <p:extLst>
      <p:ext uri="{BB962C8B-B14F-4D97-AF65-F5344CB8AC3E}">
        <p14:creationId xmlns:p14="http://schemas.microsoft.com/office/powerpoint/2010/main" val="3157976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40C28"/>
                </a:solidFill>
                <a:effectLst/>
                <a:latin typeface="Google Sans"/>
              </a:rPr>
              <a:t>The film is about </a:t>
            </a:r>
            <a:r>
              <a:rPr lang="en-US" b="0" i="0" dirty="0" err="1">
                <a:solidFill>
                  <a:srgbClr val="040C28"/>
                </a:solidFill>
                <a:effectLst/>
                <a:latin typeface="Google Sans"/>
              </a:rPr>
              <a:t>Vlada</a:t>
            </a:r>
            <a:r>
              <a:rPr lang="en-US" b="0" i="0" dirty="0">
                <a:solidFill>
                  <a:srgbClr val="040C28"/>
                </a:solidFill>
                <a:effectLst/>
                <a:latin typeface="Google Sans"/>
              </a:rPr>
              <a:t> </a:t>
            </a:r>
            <a:r>
              <a:rPr lang="en-US" b="0" i="0" dirty="0" err="1">
                <a:solidFill>
                  <a:srgbClr val="040C28"/>
                </a:solidFill>
                <a:effectLst/>
                <a:latin typeface="Google Sans"/>
              </a:rPr>
              <a:t>Vasiljević</a:t>
            </a:r>
            <a:r>
              <a:rPr lang="en-US" b="0" i="0" dirty="0">
                <a:solidFill>
                  <a:srgbClr val="040C28"/>
                </a:solidFill>
                <a:effectLst/>
                <a:latin typeface="Google Sans"/>
              </a:rPr>
              <a:t>, a citizen of Belgrade, who in 1979 stole a white Porsche 911 Targa S, and for about ten evenings taunted the police with his reckless driving</a:t>
            </a:r>
            <a:r>
              <a:rPr lang="en-US" b="0" i="0" dirty="0">
                <a:solidFill>
                  <a:srgbClr val="202124"/>
                </a:solidFill>
                <a:effectLst/>
                <a:latin typeface="Google Sans"/>
              </a:rPr>
              <a:t>.</a:t>
            </a:r>
            <a:endParaRPr lang="en-US" dirty="0"/>
          </a:p>
        </p:txBody>
      </p:sp>
      <p:sp>
        <p:nvSpPr>
          <p:cNvPr id="4" name="Slide Number Placeholder 3"/>
          <p:cNvSpPr>
            <a:spLocks noGrp="1"/>
          </p:cNvSpPr>
          <p:nvPr>
            <p:ph type="sldNum" sz="quarter" idx="5"/>
          </p:nvPr>
        </p:nvSpPr>
        <p:spPr/>
        <p:txBody>
          <a:bodyPr/>
          <a:lstStyle/>
          <a:p>
            <a:fld id="{A31CB457-391B-4A47-9CC9-79B42C47A781}" type="slidenum">
              <a:rPr lang="en-US" smtClean="0"/>
              <a:t>8</a:t>
            </a:fld>
            <a:endParaRPr lang="en-US"/>
          </a:p>
        </p:txBody>
      </p:sp>
    </p:spTree>
    <p:extLst>
      <p:ext uri="{BB962C8B-B14F-4D97-AF65-F5344CB8AC3E}">
        <p14:creationId xmlns:p14="http://schemas.microsoft.com/office/powerpoint/2010/main" val="93551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40C28"/>
                </a:solidFill>
                <a:effectLst/>
                <a:latin typeface="Google Sans"/>
              </a:rPr>
              <a:t>The film </a:t>
            </a:r>
            <a:r>
              <a:rPr lang="en-US" b="0" i="0" dirty="0" err="1">
                <a:solidFill>
                  <a:srgbClr val="040C28"/>
                </a:solidFill>
                <a:effectLst/>
                <a:latin typeface="Google Sans"/>
              </a:rPr>
              <a:t>centres</a:t>
            </a:r>
            <a:r>
              <a:rPr lang="en-US" b="0" i="0" dirty="0">
                <a:solidFill>
                  <a:srgbClr val="040C28"/>
                </a:solidFill>
                <a:effectLst/>
                <a:latin typeface="Google Sans"/>
              </a:rPr>
              <a:t> around a mysterious figure named 'Walter', who is actively disrupting the attempts of German commander Alexander </a:t>
            </a:r>
            <a:r>
              <a:rPr lang="en-US" b="0" i="0" dirty="0" err="1">
                <a:solidFill>
                  <a:srgbClr val="040C28"/>
                </a:solidFill>
                <a:effectLst/>
                <a:latin typeface="Google Sans"/>
              </a:rPr>
              <a:t>Löhr</a:t>
            </a:r>
            <a:r>
              <a:rPr lang="en-US" b="0" i="0" dirty="0">
                <a:solidFill>
                  <a:srgbClr val="040C28"/>
                </a:solidFill>
                <a:effectLst/>
                <a:latin typeface="Google Sans"/>
              </a:rPr>
              <a:t> to retreat from the Balkans</a:t>
            </a:r>
            <a:r>
              <a:rPr lang="en-US" b="0" i="0" dirty="0">
                <a:solidFill>
                  <a:srgbClr val="202124"/>
                </a:solidFill>
                <a:effectLst/>
                <a:latin typeface="Google Sans"/>
              </a:rPr>
              <a:t>. The film's eponymous character, Walter, is loosely based around Vladimir </a:t>
            </a:r>
            <a:r>
              <a:rPr lang="en-US" b="0" i="0" dirty="0" err="1">
                <a:solidFill>
                  <a:srgbClr val="202124"/>
                </a:solidFill>
                <a:effectLst/>
                <a:latin typeface="Google Sans"/>
              </a:rPr>
              <a:t>Perić</a:t>
            </a:r>
            <a:r>
              <a:rPr lang="en-US" b="0" i="0" dirty="0">
                <a:solidFill>
                  <a:srgbClr val="202124"/>
                </a:solidFill>
                <a:effectLst/>
                <a:latin typeface="Google Sans"/>
              </a:rPr>
              <a:t>, whose nom de guerre was '</a:t>
            </a:r>
            <a:r>
              <a:rPr lang="en-US" b="0" i="0" dirty="0" err="1">
                <a:solidFill>
                  <a:srgbClr val="202124"/>
                </a:solidFill>
                <a:effectLst/>
                <a:latin typeface="Google Sans"/>
              </a:rPr>
              <a:t>Valter</a:t>
            </a:r>
            <a:r>
              <a:rPr lang="en-US" b="0" i="0" dirty="0">
                <a:solidFill>
                  <a:srgbClr val="202124"/>
                </a:solidFill>
                <a:effectLst/>
                <a:latin typeface="Google Sans"/>
              </a:rPr>
              <a:t>'.</a:t>
            </a:r>
            <a:endParaRPr lang="en-US" dirty="0"/>
          </a:p>
        </p:txBody>
      </p:sp>
      <p:sp>
        <p:nvSpPr>
          <p:cNvPr id="4" name="Slide Number Placeholder 3"/>
          <p:cNvSpPr>
            <a:spLocks noGrp="1"/>
          </p:cNvSpPr>
          <p:nvPr>
            <p:ph type="sldNum" sz="quarter" idx="5"/>
          </p:nvPr>
        </p:nvSpPr>
        <p:spPr/>
        <p:txBody>
          <a:bodyPr/>
          <a:lstStyle/>
          <a:p>
            <a:fld id="{A31CB457-391B-4A47-9CC9-79B42C47A781}" type="slidenum">
              <a:rPr lang="en-US" smtClean="0"/>
              <a:t>9</a:t>
            </a:fld>
            <a:endParaRPr lang="en-US"/>
          </a:p>
        </p:txBody>
      </p:sp>
    </p:spTree>
    <p:extLst>
      <p:ext uri="{BB962C8B-B14F-4D97-AF65-F5344CB8AC3E}">
        <p14:creationId xmlns:p14="http://schemas.microsoft.com/office/powerpoint/2010/main" val="2593787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Google Sans"/>
              </a:rPr>
              <a:t>"</a:t>
            </a:r>
            <a:r>
              <a:rPr lang="en-US" b="0" i="0" dirty="0" err="1">
                <a:solidFill>
                  <a:srgbClr val="202124"/>
                </a:solidFill>
                <a:effectLst/>
                <a:latin typeface="Google Sans"/>
              </a:rPr>
              <a:t>Petria's</a:t>
            </a:r>
            <a:r>
              <a:rPr lang="en-US" b="0" i="0" dirty="0">
                <a:solidFill>
                  <a:srgbClr val="202124"/>
                </a:solidFill>
                <a:effectLst/>
                <a:latin typeface="Google Sans"/>
              </a:rPr>
              <a:t> wreath" is </a:t>
            </a:r>
            <a:r>
              <a:rPr lang="en-US" b="0" i="0" dirty="0">
                <a:solidFill>
                  <a:srgbClr val="040C28"/>
                </a:solidFill>
                <a:effectLst/>
                <a:latin typeface="Google Sans"/>
              </a:rPr>
              <a:t>a story about the tragic life of an illiterate village woman and her life with three men she loves</a:t>
            </a:r>
            <a:r>
              <a:rPr lang="en-US" b="0" i="0" dirty="0">
                <a:solidFill>
                  <a:srgbClr val="202124"/>
                </a:solidFill>
                <a:effectLst/>
                <a:latin typeface="Google Sans"/>
              </a:rPr>
              <a:t>. Torn between dreams and reality, she endures a life of suffering, loneliness, disappointment, hope, and love.</a:t>
            </a:r>
            <a:endParaRPr lang="en-US" dirty="0"/>
          </a:p>
        </p:txBody>
      </p:sp>
      <p:sp>
        <p:nvSpPr>
          <p:cNvPr id="4" name="Slide Number Placeholder 3"/>
          <p:cNvSpPr>
            <a:spLocks noGrp="1"/>
          </p:cNvSpPr>
          <p:nvPr>
            <p:ph type="sldNum" sz="quarter" idx="5"/>
          </p:nvPr>
        </p:nvSpPr>
        <p:spPr/>
        <p:txBody>
          <a:bodyPr/>
          <a:lstStyle/>
          <a:p>
            <a:fld id="{A31CB457-391B-4A47-9CC9-79B42C47A781}" type="slidenum">
              <a:rPr lang="en-US" smtClean="0"/>
              <a:t>10</a:t>
            </a:fld>
            <a:endParaRPr lang="en-US"/>
          </a:p>
        </p:txBody>
      </p:sp>
    </p:spTree>
    <p:extLst>
      <p:ext uri="{BB962C8B-B14F-4D97-AF65-F5344CB8AC3E}">
        <p14:creationId xmlns:p14="http://schemas.microsoft.com/office/powerpoint/2010/main" val="3601472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Google Sans"/>
              </a:rPr>
              <a:t>A homophobic Serbian gangster is forced to make a deal with wedding planner gay activist, to assemble a team which will protect the upcoming Pride Parade in Belgrade, and in exchange his fiancée can get her dream wedding.</a:t>
            </a:r>
            <a:endParaRPr lang="en-US" dirty="0"/>
          </a:p>
        </p:txBody>
      </p:sp>
      <p:sp>
        <p:nvSpPr>
          <p:cNvPr id="4" name="Slide Number Placeholder 3"/>
          <p:cNvSpPr>
            <a:spLocks noGrp="1"/>
          </p:cNvSpPr>
          <p:nvPr>
            <p:ph type="sldNum" sz="quarter" idx="5"/>
          </p:nvPr>
        </p:nvSpPr>
        <p:spPr/>
        <p:txBody>
          <a:bodyPr/>
          <a:lstStyle/>
          <a:p>
            <a:fld id="{A31CB457-391B-4A47-9CC9-79B42C47A781}" type="slidenum">
              <a:rPr lang="en-US" smtClean="0"/>
              <a:t>11</a:t>
            </a:fld>
            <a:endParaRPr lang="en-US"/>
          </a:p>
        </p:txBody>
      </p:sp>
    </p:spTree>
    <p:extLst>
      <p:ext uri="{BB962C8B-B14F-4D97-AF65-F5344CB8AC3E}">
        <p14:creationId xmlns:p14="http://schemas.microsoft.com/office/powerpoint/2010/main" val="171400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FFFFF"/>
                </a:solidFill>
                <a:effectLst/>
                <a:latin typeface="Roboto" panose="02000000000000000000" pitchFamily="2" charset="0"/>
              </a:rPr>
              <a:t>A man awakens from a two-month-long coma with total amnesia and sets out to discover the truth about his identity.</a:t>
            </a:r>
            <a:endParaRPr lang="en-US" dirty="0"/>
          </a:p>
        </p:txBody>
      </p:sp>
      <p:sp>
        <p:nvSpPr>
          <p:cNvPr id="4" name="Slide Number Placeholder 3"/>
          <p:cNvSpPr>
            <a:spLocks noGrp="1"/>
          </p:cNvSpPr>
          <p:nvPr>
            <p:ph type="sldNum" sz="quarter" idx="5"/>
          </p:nvPr>
        </p:nvSpPr>
        <p:spPr/>
        <p:txBody>
          <a:bodyPr/>
          <a:lstStyle/>
          <a:p>
            <a:fld id="{A31CB457-391B-4A47-9CC9-79B42C47A781}" type="slidenum">
              <a:rPr lang="en-US" smtClean="0"/>
              <a:t>12</a:t>
            </a:fld>
            <a:endParaRPr lang="en-US"/>
          </a:p>
        </p:txBody>
      </p:sp>
    </p:spTree>
    <p:extLst>
      <p:ext uri="{BB962C8B-B14F-4D97-AF65-F5344CB8AC3E}">
        <p14:creationId xmlns:p14="http://schemas.microsoft.com/office/powerpoint/2010/main" val="1701598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Google Sans"/>
              </a:rPr>
              <a:t>The movie 'The Summer when I learned to fly', based on the identically-titled novel written by Jasminka Petrović, directed by </a:t>
            </a:r>
            <a:r>
              <a:rPr lang="en-US" b="0" i="0" dirty="0" err="1">
                <a:solidFill>
                  <a:srgbClr val="202124"/>
                </a:solidFill>
                <a:effectLst/>
                <a:latin typeface="Google Sans"/>
              </a:rPr>
              <a:t>Radivoje</a:t>
            </a:r>
            <a:r>
              <a:rPr lang="en-US" b="0" i="0" dirty="0">
                <a:solidFill>
                  <a:srgbClr val="202124"/>
                </a:solidFill>
                <a:effectLst/>
                <a:latin typeface="Google Sans"/>
              </a:rPr>
              <a:t> </a:t>
            </a:r>
            <a:r>
              <a:rPr lang="en-US" b="0" i="0" dirty="0" err="1">
                <a:solidFill>
                  <a:srgbClr val="202124"/>
                </a:solidFill>
                <a:effectLst/>
                <a:latin typeface="Google Sans"/>
              </a:rPr>
              <a:t>Raša</a:t>
            </a:r>
            <a:r>
              <a:rPr lang="en-US" b="0" i="0" dirty="0">
                <a:solidFill>
                  <a:srgbClr val="202124"/>
                </a:solidFill>
                <a:effectLst/>
                <a:latin typeface="Google Sans"/>
              </a:rPr>
              <a:t> </a:t>
            </a:r>
            <a:r>
              <a:rPr lang="en-US" b="0" i="0" dirty="0" err="1">
                <a:solidFill>
                  <a:srgbClr val="202124"/>
                </a:solidFill>
                <a:effectLst/>
                <a:latin typeface="Google Sans"/>
              </a:rPr>
              <a:t>Andrić</a:t>
            </a:r>
            <a:r>
              <a:rPr lang="en-US" b="0" i="0" dirty="0">
                <a:solidFill>
                  <a:srgbClr val="202124"/>
                </a:solidFill>
                <a:effectLst/>
                <a:latin typeface="Google Sans"/>
              </a:rPr>
              <a:t>, is </a:t>
            </a:r>
            <a:r>
              <a:rPr lang="en-US" b="0" i="0" dirty="0">
                <a:solidFill>
                  <a:srgbClr val="040C28"/>
                </a:solidFill>
                <a:effectLst/>
                <a:latin typeface="Google Sans"/>
              </a:rPr>
              <a:t>a story of love, growing up, value of family and friendship that will take you through the halls of carefree childhood for at least a moment</a:t>
            </a:r>
            <a:r>
              <a:rPr lang="en-US" b="0" i="0" dirty="0">
                <a:solidFill>
                  <a:srgbClr val="202124"/>
                </a:solidFill>
                <a:effectLst/>
                <a:latin typeface="Google Sans"/>
              </a:rPr>
              <a:t>.</a:t>
            </a:r>
            <a:endParaRPr lang="en-US" dirty="0"/>
          </a:p>
        </p:txBody>
      </p:sp>
      <p:sp>
        <p:nvSpPr>
          <p:cNvPr id="4" name="Slide Number Placeholder 3"/>
          <p:cNvSpPr>
            <a:spLocks noGrp="1"/>
          </p:cNvSpPr>
          <p:nvPr>
            <p:ph type="sldNum" sz="quarter" idx="5"/>
          </p:nvPr>
        </p:nvSpPr>
        <p:spPr/>
        <p:txBody>
          <a:bodyPr/>
          <a:lstStyle/>
          <a:p>
            <a:fld id="{A31CB457-391B-4A47-9CC9-79B42C47A781}" type="slidenum">
              <a:rPr lang="en-US" smtClean="0"/>
              <a:t>13</a:t>
            </a:fld>
            <a:endParaRPr lang="en-US"/>
          </a:p>
        </p:txBody>
      </p:sp>
    </p:spTree>
    <p:extLst>
      <p:ext uri="{BB962C8B-B14F-4D97-AF65-F5344CB8AC3E}">
        <p14:creationId xmlns:p14="http://schemas.microsoft.com/office/powerpoint/2010/main" val="3080493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A3B1B-FE08-1083-C83A-920FF00213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FDF424-E3EA-5525-57D5-523E9A0D45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D21C7F-C626-E124-DA2F-DEB2A2ECC02A}"/>
              </a:ext>
            </a:extLst>
          </p:cNvPr>
          <p:cNvSpPr>
            <a:spLocks noGrp="1"/>
          </p:cNvSpPr>
          <p:nvPr>
            <p:ph type="dt" sz="half" idx="10"/>
          </p:nvPr>
        </p:nvSpPr>
        <p:spPr/>
        <p:txBody>
          <a:bodyPr/>
          <a:lstStyle/>
          <a:p>
            <a:fld id="{D94EDAF8-039E-43F9-9576-CE1774DFD59E}" type="datetimeFigureOut">
              <a:rPr lang="en-US" smtClean="0"/>
              <a:t>9/27/2023</a:t>
            </a:fld>
            <a:endParaRPr lang="en-US"/>
          </a:p>
        </p:txBody>
      </p:sp>
      <p:sp>
        <p:nvSpPr>
          <p:cNvPr id="5" name="Footer Placeholder 4">
            <a:extLst>
              <a:ext uri="{FF2B5EF4-FFF2-40B4-BE49-F238E27FC236}">
                <a16:creationId xmlns:a16="http://schemas.microsoft.com/office/drawing/2014/main" id="{D2D59574-BDCA-57FB-8BC5-2EB3133870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19CFAC-A191-6A43-4D6D-4BD58DC28A54}"/>
              </a:ext>
            </a:extLst>
          </p:cNvPr>
          <p:cNvSpPr>
            <a:spLocks noGrp="1"/>
          </p:cNvSpPr>
          <p:nvPr>
            <p:ph type="sldNum" sz="quarter" idx="12"/>
          </p:nvPr>
        </p:nvSpPr>
        <p:spPr/>
        <p:txBody>
          <a:bodyPr/>
          <a:lstStyle/>
          <a:p>
            <a:fld id="{7A6A03FE-DD19-4892-852B-F70C85EFD5EA}" type="slidenum">
              <a:rPr lang="en-US" smtClean="0"/>
              <a:t>‹#›</a:t>
            </a:fld>
            <a:endParaRPr lang="en-US"/>
          </a:p>
        </p:txBody>
      </p:sp>
    </p:spTree>
    <p:extLst>
      <p:ext uri="{BB962C8B-B14F-4D97-AF65-F5344CB8AC3E}">
        <p14:creationId xmlns:p14="http://schemas.microsoft.com/office/powerpoint/2010/main" val="322507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94354-86C5-B94C-8AFD-1231031F24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8FA3B1-D218-757A-6502-8F752912D5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8BDF4D-23F4-F433-6067-B01703C2A749}"/>
              </a:ext>
            </a:extLst>
          </p:cNvPr>
          <p:cNvSpPr>
            <a:spLocks noGrp="1"/>
          </p:cNvSpPr>
          <p:nvPr>
            <p:ph type="dt" sz="half" idx="10"/>
          </p:nvPr>
        </p:nvSpPr>
        <p:spPr/>
        <p:txBody>
          <a:bodyPr/>
          <a:lstStyle/>
          <a:p>
            <a:fld id="{D94EDAF8-039E-43F9-9576-CE1774DFD59E}" type="datetimeFigureOut">
              <a:rPr lang="en-US" smtClean="0"/>
              <a:t>9/27/2023</a:t>
            </a:fld>
            <a:endParaRPr lang="en-US"/>
          </a:p>
        </p:txBody>
      </p:sp>
      <p:sp>
        <p:nvSpPr>
          <p:cNvPr id="5" name="Footer Placeholder 4">
            <a:extLst>
              <a:ext uri="{FF2B5EF4-FFF2-40B4-BE49-F238E27FC236}">
                <a16:creationId xmlns:a16="http://schemas.microsoft.com/office/drawing/2014/main" id="{8990CDF5-AF76-C38B-AFFD-C511580BC9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61F203-4E9D-B8ED-5619-3FC8F9DA0CA8}"/>
              </a:ext>
            </a:extLst>
          </p:cNvPr>
          <p:cNvSpPr>
            <a:spLocks noGrp="1"/>
          </p:cNvSpPr>
          <p:nvPr>
            <p:ph type="sldNum" sz="quarter" idx="12"/>
          </p:nvPr>
        </p:nvSpPr>
        <p:spPr/>
        <p:txBody>
          <a:bodyPr/>
          <a:lstStyle/>
          <a:p>
            <a:fld id="{7A6A03FE-DD19-4892-852B-F70C85EFD5EA}" type="slidenum">
              <a:rPr lang="en-US" smtClean="0"/>
              <a:t>‹#›</a:t>
            </a:fld>
            <a:endParaRPr lang="en-US"/>
          </a:p>
        </p:txBody>
      </p:sp>
    </p:spTree>
    <p:extLst>
      <p:ext uri="{BB962C8B-B14F-4D97-AF65-F5344CB8AC3E}">
        <p14:creationId xmlns:p14="http://schemas.microsoft.com/office/powerpoint/2010/main" val="2193878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F11EBA-FAE6-8BCC-C9D7-1FDA06B8D4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5414A0-5F67-38CE-A54D-3F476F32F0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D6E84D-5C9E-C99A-6D98-622B2EA5A759}"/>
              </a:ext>
            </a:extLst>
          </p:cNvPr>
          <p:cNvSpPr>
            <a:spLocks noGrp="1"/>
          </p:cNvSpPr>
          <p:nvPr>
            <p:ph type="dt" sz="half" idx="10"/>
          </p:nvPr>
        </p:nvSpPr>
        <p:spPr/>
        <p:txBody>
          <a:bodyPr/>
          <a:lstStyle/>
          <a:p>
            <a:fld id="{D94EDAF8-039E-43F9-9576-CE1774DFD59E}" type="datetimeFigureOut">
              <a:rPr lang="en-US" smtClean="0"/>
              <a:t>9/27/2023</a:t>
            </a:fld>
            <a:endParaRPr lang="en-US"/>
          </a:p>
        </p:txBody>
      </p:sp>
      <p:sp>
        <p:nvSpPr>
          <p:cNvPr id="5" name="Footer Placeholder 4">
            <a:extLst>
              <a:ext uri="{FF2B5EF4-FFF2-40B4-BE49-F238E27FC236}">
                <a16:creationId xmlns:a16="http://schemas.microsoft.com/office/drawing/2014/main" id="{C0F63620-54BD-64D5-AF74-4B2B38DBFE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A13566-81E7-4EBF-D58D-604422524DAF}"/>
              </a:ext>
            </a:extLst>
          </p:cNvPr>
          <p:cNvSpPr>
            <a:spLocks noGrp="1"/>
          </p:cNvSpPr>
          <p:nvPr>
            <p:ph type="sldNum" sz="quarter" idx="12"/>
          </p:nvPr>
        </p:nvSpPr>
        <p:spPr/>
        <p:txBody>
          <a:bodyPr/>
          <a:lstStyle/>
          <a:p>
            <a:fld id="{7A6A03FE-DD19-4892-852B-F70C85EFD5EA}" type="slidenum">
              <a:rPr lang="en-US" smtClean="0"/>
              <a:t>‹#›</a:t>
            </a:fld>
            <a:endParaRPr lang="en-US"/>
          </a:p>
        </p:txBody>
      </p:sp>
    </p:spTree>
    <p:extLst>
      <p:ext uri="{BB962C8B-B14F-4D97-AF65-F5344CB8AC3E}">
        <p14:creationId xmlns:p14="http://schemas.microsoft.com/office/powerpoint/2010/main" val="910875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2B587-9D6E-C31E-C957-35C1A512E0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4E6A8A-1CC0-95E5-3C8C-ADB86D8BA7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BD07C4-97E6-630E-8FD9-A5452CC03417}"/>
              </a:ext>
            </a:extLst>
          </p:cNvPr>
          <p:cNvSpPr>
            <a:spLocks noGrp="1"/>
          </p:cNvSpPr>
          <p:nvPr>
            <p:ph type="dt" sz="half" idx="10"/>
          </p:nvPr>
        </p:nvSpPr>
        <p:spPr/>
        <p:txBody>
          <a:bodyPr/>
          <a:lstStyle/>
          <a:p>
            <a:fld id="{D94EDAF8-039E-43F9-9576-CE1774DFD59E}" type="datetimeFigureOut">
              <a:rPr lang="en-US" smtClean="0"/>
              <a:t>9/27/2023</a:t>
            </a:fld>
            <a:endParaRPr lang="en-US"/>
          </a:p>
        </p:txBody>
      </p:sp>
      <p:sp>
        <p:nvSpPr>
          <p:cNvPr id="5" name="Footer Placeholder 4">
            <a:extLst>
              <a:ext uri="{FF2B5EF4-FFF2-40B4-BE49-F238E27FC236}">
                <a16:creationId xmlns:a16="http://schemas.microsoft.com/office/drawing/2014/main" id="{8C67CC4B-7562-FDCA-13B3-67BA36908A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C61252-65C1-9655-75EB-33A50F02B447}"/>
              </a:ext>
            </a:extLst>
          </p:cNvPr>
          <p:cNvSpPr>
            <a:spLocks noGrp="1"/>
          </p:cNvSpPr>
          <p:nvPr>
            <p:ph type="sldNum" sz="quarter" idx="12"/>
          </p:nvPr>
        </p:nvSpPr>
        <p:spPr/>
        <p:txBody>
          <a:bodyPr/>
          <a:lstStyle/>
          <a:p>
            <a:fld id="{7A6A03FE-DD19-4892-852B-F70C85EFD5EA}" type="slidenum">
              <a:rPr lang="en-US" smtClean="0"/>
              <a:t>‹#›</a:t>
            </a:fld>
            <a:endParaRPr lang="en-US"/>
          </a:p>
        </p:txBody>
      </p:sp>
    </p:spTree>
    <p:extLst>
      <p:ext uri="{BB962C8B-B14F-4D97-AF65-F5344CB8AC3E}">
        <p14:creationId xmlns:p14="http://schemas.microsoft.com/office/powerpoint/2010/main" val="2655981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712C1-6F9E-53DB-3FA8-E0342642B4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49B5E8-1FAF-B216-7761-F5F5295BD1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A35F11-B916-E866-C535-893B243E10E3}"/>
              </a:ext>
            </a:extLst>
          </p:cNvPr>
          <p:cNvSpPr>
            <a:spLocks noGrp="1"/>
          </p:cNvSpPr>
          <p:nvPr>
            <p:ph type="dt" sz="half" idx="10"/>
          </p:nvPr>
        </p:nvSpPr>
        <p:spPr/>
        <p:txBody>
          <a:bodyPr/>
          <a:lstStyle/>
          <a:p>
            <a:fld id="{D94EDAF8-039E-43F9-9576-CE1774DFD59E}" type="datetimeFigureOut">
              <a:rPr lang="en-US" smtClean="0"/>
              <a:t>9/27/2023</a:t>
            </a:fld>
            <a:endParaRPr lang="en-US"/>
          </a:p>
        </p:txBody>
      </p:sp>
      <p:sp>
        <p:nvSpPr>
          <p:cNvPr id="5" name="Footer Placeholder 4">
            <a:extLst>
              <a:ext uri="{FF2B5EF4-FFF2-40B4-BE49-F238E27FC236}">
                <a16:creationId xmlns:a16="http://schemas.microsoft.com/office/drawing/2014/main" id="{76174EE7-FBFB-266E-B5CF-045038D5E8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F63CD9-D7DB-5135-E061-1526E3459814}"/>
              </a:ext>
            </a:extLst>
          </p:cNvPr>
          <p:cNvSpPr>
            <a:spLocks noGrp="1"/>
          </p:cNvSpPr>
          <p:nvPr>
            <p:ph type="sldNum" sz="quarter" idx="12"/>
          </p:nvPr>
        </p:nvSpPr>
        <p:spPr/>
        <p:txBody>
          <a:bodyPr/>
          <a:lstStyle/>
          <a:p>
            <a:fld id="{7A6A03FE-DD19-4892-852B-F70C85EFD5EA}" type="slidenum">
              <a:rPr lang="en-US" smtClean="0"/>
              <a:t>‹#›</a:t>
            </a:fld>
            <a:endParaRPr lang="en-US"/>
          </a:p>
        </p:txBody>
      </p:sp>
    </p:spTree>
    <p:extLst>
      <p:ext uri="{BB962C8B-B14F-4D97-AF65-F5344CB8AC3E}">
        <p14:creationId xmlns:p14="http://schemas.microsoft.com/office/powerpoint/2010/main" val="1501611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CC473-A8B5-3641-F6DC-3C0660EDF6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42A4AD-DFA9-D69C-9A91-E316B5C493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FD50EB-52A6-FD78-D440-7E331367B3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18C8A5-D1A0-4161-5608-009EBC14A5B0}"/>
              </a:ext>
            </a:extLst>
          </p:cNvPr>
          <p:cNvSpPr>
            <a:spLocks noGrp="1"/>
          </p:cNvSpPr>
          <p:nvPr>
            <p:ph type="dt" sz="half" idx="10"/>
          </p:nvPr>
        </p:nvSpPr>
        <p:spPr/>
        <p:txBody>
          <a:bodyPr/>
          <a:lstStyle/>
          <a:p>
            <a:fld id="{D94EDAF8-039E-43F9-9576-CE1774DFD59E}" type="datetimeFigureOut">
              <a:rPr lang="en-US" smtClean="0"/>
              <a:t>9/27/2023</a:t>
            </a:fld>
            <a:endParaRPr lang="en-US"/>
          </a:p>
        </p:txBody>
      </p:sp>
      <p:sp>
        <p:nvSpPr>
          <p:cNvPr id="6" name="Footer Placeholder 5">
            <a:extLst>
              <a:ext uri="{FF2B5EF4-FFF2-40B4-BE49-F238E27FC236}">
                <a16:creationId xmlns:a16="http://schemas.microsoft.com/office/drawing/2014/main" id="{814B7C9C-80DA-1022-E097-3DE9C99F1A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35A287-2B99-B60E-8630-AD6C4E79FBFD}"/>
              </a:ext>
            </a:extLst>
          </p:cNvPr>
          <p:cNvSpPr>
            <a:spLocks noGrp="1"/>
          </p:cNvSpPr>
          <p:nvPr>
            <p:ph type="sldNum" sz="quarter" idx="12"/>
          </p:nvPr>
        </p:nvSpPr>
        <p:spPr/>
        <p:txBody>
          <a:bodyPr/>
          <a:lstStyle/>
          <a:p>
            <a:fld id="{7A6A03FE-DD19-4892-852B-F70C85EFD5EA}" type="slidenum">
              <a:rPr lang="en-US" smtClean="0"/>
              <a:t>‹#›</a:t>
            </a:fld>
            <a:endParaRPr lang="en-US"/>
          </a:p>
        </p:txBody>
      </p:sp>
    </p:spTree>
    <p:extLst>
      <p:ext uri="{BB962C8B-B14F-4D97-AF65-F5344CB8AC3E}">
        <p14:creationId xmlns:p14="http://schemas.microsoft.com/office/powerpoint/2010/main" val="130429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72E08-F964-CE7C-BC2D-85F73B83B9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004E7A-78D1-6692-119A-B59ADFE483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40ACC9-C005-EBC8-4D5A-E5C223DC0C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AD324E-2EE0-A760-C882-4B1109874C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A2CC02-B11A-2BB0-0856-37C782ABB9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F0D83A-8ADC-7565-350D-B57C729950C6}"/>
              </a:ext>
            </a:extLst>
          </p:cNvPr>
          <p:cNvSpPr>
            <a:spLocks noGrp="1"/>
          </p:cNvSpPr>
          <p:nvPr>
            <p:ph type="dt" sz="half" idx="10"/>
          </p:nvPr>
        </p:nvSpPr>
        <p:spPr/>
        <p:txBody>
          <a:bodyPr/>
          <a:lstStyle/>
          <a:p>
            <a:fld id="{D94EDAF8-039E-43F9-9576-CE1774DFD59E}" type="datetimeFigureOut">
              <a:rPr lang="en-US" smtClean="0"/>
              <a:t>9/27/2023</a:t>
            </a:fld>
            <a:endParaRPr lang="en-US"/>
          </a:p>
        </p:txBody>
      </p:sp>
      <p:sp>
        <p:nvSpPr>
          <p:cNvPr id="8" name="Footer Placeholder 7">
            <a:extLst>
              <a:ext uri="{FF2B5EF4-FFF2-40B4-BE49-F238E27FC236}">
                <a16:creationId xmlns:a16="http://schemas.microsoft.com/office/drawing/2014/main" id="{065116C7-6090-CD1E-162F-974236FC6E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0D8558-5780-44AB-CFFE-BC635DE74316}"/>
              </a:ext>
            </a:extLst>
          </p:cNvPr>
          <p:cNvSpPr>
            <a:spLocks noGrp="1"/>
          </p:cNvSpPr>
          <p:nvPr>
            <p:ph type="sldNum" sz="quarter" idx="12"/>
          </p:nvPr>
        </p:nvSpPr>
        <p:spPr/>
        <p:txBody>
          <a:bodyPr/>
          <a:lstStyle/>
          <a:p>
            <a:fld id="{7A6A03FE-DD19-4892-852B-F70C85EFD5EA}" type="slidenum">
              <a:rPr lang="en-US" smtClean="0"/>
              <a:t>‹#›</a:t>
            </a:fld>
            <a:endParaRPr lang="en-US"/>
          </a:p>
        </p:txBody>
      </p:sp>
    </p:spTree>
    <p:extLst>
      <p:ext uri="{BB962C8B-B14F-4D97-AF65-F5344CB8AC3E}">
        <p14:creationId xmlns:p14="http://schemas.microsoft.com/office/powerpoint/2010/main" val="3151992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D2BC6-1EDC-FBE5-CD1C-DEF4888E71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36CE1B-0111-9A1D-709F-4FC9ED129BAC}"/>
              </a:ext>
            </a:extLst>
          </p:cNvPr>
          <p:cNvSpPr>
            <a:spLocks noGrp="1"/>
          </p:cNvSpPr>
          <p:nvPr>
            <p:ph type="dt" sz="half" idx="10"/>
          </p:nvPr>
        </p:nvSpPr>
        <p:spPr/>
        <p:txBody>
          <a:bodyPr/>
          <a:lstStyle/>
          <a:p>
            <a:fld id="{D94EDAF8-039E-43F9-9576-CE1774DFD59E}" type="datetimeFigureOut">
              <a:rPr lang="en-US" smtClean="0"/>
              <a:t>9/27/2023</a:t>
            </a:fld>
            <a:endParaRPr lang="en-US"/>
          </a:p>
        </p:txBody>
      </p:sp>
      <p:sp>
        <p:nvSpPr>
          <p:cNvPr id="4" name="Footer Placeholder 3">
            <a:extLst>
              <a:ext uri="{FF2B5EF4-FFF2-40B4-BE49-F238E27FC236}">
                <a16:creationId xmlns:a16="http://schemas.microsoft.com/office/drawing/2014/main" id="{87F67B7E-3770-C6F5-3DCF-F06E7E2C05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1C93BE-F592-F82F-5399-9DD5152528A0}"/>
              </a:ext>
            </a:extLst>
          </p:cNvPr>
          <p:cNvSpPr>
            <a:spLocks noGrp="1"/>
          </p:cNvSpPr>
          <p:nvPr>
            <p:ph type="sldNum" sz="quarter" idx="12"/>
          </p:nvPr>
        </p:nvSpPr>
        <p:spPr/>
        <p:txBody>
          <a:bodyPr/>
          <a:lstStyle/>
          <a:p>
            <a:fld id="{7A6A03FE-DD19-4892-852B-F70C85EFD5EA}" type="slidenum">
              <a:rPr lang="en-US" smtClean="0"/>
              <a:t>‹#›</a:t>
            </a:fld>
            <a:endParaRPr lang="en-US"/>
          </a:p>
        </p:txBody>
      </p:sp>
    </p:spTree>
    <p:extLst>
      <p:ext uri="{BB962C8B-B14F-4D97-AF65-F5344CB8AC3E}">
        <p14:creationId xmlns:p14="http://schemas.microsoft.com/office/powerpoint/2010/main" val="4037142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C4040E-52A0-2450-2C0D-E0F3B8FE812C}"/>
              </a:ext>
            </a:extLst>
          </p:cNvPr>
          <p:cNvSpPr>
            <a:spLocks noGrp="1"/>
          </p:cNvSpPr>
          <p:nvPr>
            <p:ph type="dt" sz="half" idx="10"/>
          </p:nvPr>
        </p:nvSpPr>
        <p:spPr/>
        <p:txBody>
          <a:bodyPr/>
          <a:lstStyle/>
          <a:p>
            <a:fld id="{D94EDAF8-039E-43F9-9576-CE1774DFD59E}" type="datetimeFigureOut">
              <a:rPr lang="en-US" smtClean="0"/>
              <a:t>9/27/2023</a:t>
            </a:fld>
            <a:endParaRPr lang="en-US"/>
          </a:p>
        </p:txBody>
      </p:sp>
      <p:sp>
        <p:nvSpPr>
          <p:cNvPr id="3" name="Footer Placeholder 2">
            <a:extLst>
              <a:ext uri="{FF2B5EF4-FFF2-40B4-BE49-F238E27FC236}">
                <a16:creationId xmlns:a16="http://schemas.microsoft.com/office/drawing/2014/main" id="{749CC74E-5052-0A67-A0C9-B978BE9734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DBA16F-5B48-90AF-1FBF-72D53A657471}"/>
              </a:ext>
            </a:extLst>
          </p:cNvPr>
          <p:cNvSpPr>
            <a:spLocks noGrp="1"/>
          </p:cNvSpPr>
          <p:nvPr>
            <p:ph type="sldNum" sz="quarter" idx="12"/>
          </p:nvPr>
        </p:nvSpPr>
        <p:spPr/>
        <p:txBody>
          <a:bodyPr/>
          <a:lstStyle/>
          <a:p>
            <a:fld id="{7A6A03FE-DD19-4892-852B-F70C85EFD5EA}" type="slidenum">
              <a:rPr lang="en-US" smtClean="0"/>
              <a:t>‹#›</a:t>
            </a:fld>
            <a:endParaRPr lang="en-US"/>
          </a:p>
        </p:txBody>
      </p:sp>
    </p:spTree>
    <p:extLst>
      <p:ext uri="{BB962C8B-B14F-4D97-AF65-F5344CB8AC3E}">
        <p14:creationId xmlns:p14="http://schemas.microsoft.com/office/powerpoint/2010/main" val="4204335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35278-311E-356A-5D16-458B5AC507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669AD9-75E8-77B1-388A-0A51538428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FDDC3A-43CF-EFDF-DD03-5D2EF7D578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79CBB9-2078-0400-D695-D1803EB88713}"/>
              </a:ext>
            </a:extLst>
          </p:cNvPr>
          <p:cNvSpPr>
            <a:spLocks noGrp="1"/>
          </p:cNvSpPr>
          <p:nvPr>
            <p:ph type="dt" sz="half" idx="10"/>
          </p:nvPr>
        </p:nvSpPr>
        <p:spPr/>
        <p:txBody>
          <a:bodyPr/>
          <a:lstStyle/>
          <a:p>
            <a:fld id="{D94EDAF8-039E-43F9-9576-CE1774DFD59E}" type="datetimeFigureOut">
              <a:rPr lang="en-US" smtClean="0"/>
              <a:t>9/27/2023</a:t>
            </a:fld>
            <a:endParaRPr lang="en-US"/>
          </a:p>
        </p:txBody>
      </p:sp>
      <p:sp>
        <p:nvSpPr>
          <p:cNvPr id="6" name="Footer Placeholder 5">
            <a:extLst>
              <a:ext uri="{FF2B5EF4-FFF2-40B4-BE49-F238E27FC236}">
                <a16:creationId xmlns:a16="http://schemas.microsoft.com/office/drawing/2014/main" id="{EF63338B-C168-70EC-9D8A-A2E251C2F7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86C9D5-05A7-D139-48D0-2A50847CD45E}"/>
              </a:ext>
            </a:extLst>
          </p:cNvPr>
          <p:cNvSpPr>
            <a:spLocks noGrp="1"/>
          </p:cNvSpPr>
          <p:nvPr>
            <p:ph type="sldNum" sz="quarter" idx="12"/>
          </p:nvPr>
        </p:nvSpPr>
        <p:spPr/>
        <p:txBody>
          <a:bodyPr/>
          <a:lstStyle/>
          <a:p>
            <a:fld id="{7A6A03FE-DD19-4892-852B-F70C85EFD5EA}" type="slidenum">
              <a:rPr lang="en-US" smtClean="0"/>
              <a:t>‹#›</a:t>
            </a:fld>
            <a:endParaRPr lang="en-US"/>
          </a:p>
        </p:txBody>
      </p:sp>
    </p:spTree>
    <p:extLst>
      <p:ext uri="{BB962C8B-B14F-4D97-AF65-F5344CB8AC3E}">
        <p14:creationId xmlns:p14="http://schemas.microsoft.com/office/powerpoint/2010/main" val="503949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E5C49-9D28-A6F6-56C3-93885C1070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FF6E52-0C88-8A37-309B-D5165996BB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12BD9F-F5A6-8D7D-842E-BB4A8790D1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111C42-CA66-3B15-C2BB-7BCE3F7EC11B}"/>
              </a:ext>
            </a:extLst>
          </p:cNvPr>
          <p:cNvSpPr>
            <a:spLocks noGrp="1"/>
          </p:cNvSpPr>
          <p:nvPr>
            <p:ph type="dt" sz="half" idx="10"/>
          </p:nvPr>
        </p:nvSpPr>
        <p:spPr/>
        <p:txBody>
          <a:bodyPr/>
          <a:lstStyle/>
          <a:p>
            <a:fld id="{D94EDAF8-039E-43F9-9576-CE1774DFD59E}" type="datetimeFigureOut">
              <a:rPr lang="en-US" smtClean="0"/>
              <a:t>9/27/2023</a:t>
            </a:fld>
            <a:endParaRPr lang="en-US"/>
          </a:p>
        </p:txBody>
      </p:sp>
      <p:sp>
        <p:nvSpPr>
          <p:cNvPr id="6" name="Footer Placeholder 5">
            <a:extLst>
              <a:ext uri="{FF2B5EF4-FFF2-40B4-BE49-F238E27FC236}">
                <a16:creationId xmlns:a16="http://schemas.microsoft.com/office/drawing/2014/main" id="{9DE59F0F-2950-328E-A794-0BF7706BEE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DA7B88-1933-94BF-FF50-2074F3B24237}"/>
              </a:ext>
            </a:extLst>
          </p:cNvPr>
          <p:cNvSpPr>
            <a:spLocks noGrp="1"/>
          </p:cNvSpPr>
          <p:nvPr>
            <p:ph type="sldNum" sz="quarter" idx="12"/>
          </p:nvPr>
        </p:nvSpPr>
        <p:spPr/>
        <p:txBody>
          <a:bodyPr/>
          <a:lstStyle/>
          <a:p>
            <a:fld id="{7A6A03FE-DD19-4892-852B-F70C85EFD5EA}" type="slidenum">
              <a:rPr lang="en-US" smtClean="0"/>
              <a:t>‹#›</a:t>
            </a:fld>
            <a:endParaRPr lang="en-US"/>
          </a:p>
        </p:txBody>
      </p:sp>
    </p:spTree>
    <p:extLst>
      <p:ext uri="{BB962C8B-B14F-4D97-AF65-F5344CB8AC3E}">
        <p14:creationId xmlns:p14="http://schemas.microsoft.com/office/powerpoint/2010/main" val="2212607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A2BAC5-B29C-2CF3-CD98-C33AFB3C8F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023FA1-38D6-2283-3B42-5A6A08B3FB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274D9-F416-3470-CAB8-618D7A6514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4EDAF8-039E-43F9-9576-CE1774DFD59E}" type="datetimeFigureOut">
              <a:rPr lang="en-US" smtClean="0"/>
              <a:t>9/27/2023</a:t>
            </a:fld>
            <a:endParaRPr lang="en-US"/>
          </a:p>
        </p:txBody>
      </p:sp>
      <p:sp>
        <p:nvSpPr>
          <p:cNvPr id="5" name="Footer Placeholder 4">
            <a:extLst>
              <a:ext uri="{FF2B5EF4-FFF2-40B4-BE49-F238E27FC236}">
                <a16:creationId xmlns:a16="http://schemas.microsoft.com/office/drawing/2014/main" id="{6BF20252-02E7-84E5-904F-A33944D03B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A5F4E2-E3A2-FC5E-ACBD-6D01EE0514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6A03FE-DD19-4892-852B-F70C85EFD5EA}" type="slidenum">
              <a:rPr lang="en-US" smtClean="0"/>
              <a:t>‹#›</a:t>
            </a:fld>
            <a:endParaRPr lang="en-US"/>
          </a:p>
        </p:txBody>
      </p:sp>
    </p:spTree>
    <p:extLst>
      <p:ext uri="{BB962C8B-B14F-4D97-AF65-F5344CB8AC3E}">
        <p14:creationId xmlns:p14="http://schemas.microsoft.com/office/powerpoint/2010/main" val="2367212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video" Target="https://www.youtube.com/embed/siM8U1WSA40?feature=oembed" TargetMode="Externa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video" Target="https://www.youtube.com/embed/dhon4O02xwY?feature=oembed" TargetMode="Externa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video" Target="https://www.youtube.com/embed/-vP6ZzDHudg?feature=oembed" TargetMode="Externa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video" Target="https://www.youtube.com/embed/a6cViqMpnSU?feature=oembed" TargetMode="Externa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lyricstranslate.com/en/jesen-autumn.html-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13.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slideLayout" Target="../slideLayouts/slideLayout2.xml"/><Relationship Id="rId1" Type="http://schemas.openxmlformats.org/officeDocument/2006/relationships/video" Target="https://www.youtube.com/embed/1xu5rqi2A3E?feature=oembed"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video" Target="https://www.youtube.com/embed/SV5g47Qiuys?feature=oembed" TargetMode="External"/><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video" Target="https://www.youtube.com/embed/sRaaJZH_jNo?feature=oembed" TargetMode="Externa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ideo" Target="https://www.youtube.com/embed/b5hkQN95vHk?feature=oembed" TargetMode="Externa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3.xml"/><Relationship Id="rId1" Type="http://schemas.openxmlformats.org/officeDocument/2006/relationships/video" Target="https://www.youtube.com/embed/A6DOl-nc2kA?feature=oembed"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ideo" Target="https://www.youtube.com/embed/LDGqDZiiq-o?feature=oembed" TargetMode="Externa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video" Target="https://www.youtube.com/embed/i49NoVCTY7Q?start=918&amp;feature=oembed" TargetMode="Externa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ADDA36-4DA8-F1C7-02F1-5C276CD1EFAF}"/>
              </a:ext>
            </a:extLst>
          </p:cNvPr>
          <p:cNvSpPr>
            <a:spLocks noGrp="1"/>
          </p:cNvSpPr>
          <p:nvPr>
            <p:ph type="ctrTitle"/>
          </p:nvPr>
        </p:nvSpPr>
        <p:spPr>
          <a:xfrm>
            <a:off x="1285241" y="1008993"/>
            <a:ext cx="9231410" cy="3542045"/>
          </a:xfrm>
        </p:spPr>
        <p:txBody>
          <a:bodyPr anchor="b">
            <a:normAutofit/>
          </a:bodyPr>
          <a:lstStyle/>
          <a:p>
            <a:pPr algn="l"/>
            <a:r>
              <a:rPr lang="sr-Latn-RS" sz="11500"/>
              <a:t>Peta lekcija</a:t>
            </a:r>
            <a:endParaRPr lang="en-US" sz="11500"/>
          </a:p>
        </p:txBody>
      </p:sp>
      <p:sp>
        <p:nvSpPr>
          <p:cNvPr id="3" name="Subtitle 2">
            <a:extLst>
              <a:ext uri="{FF2B5EF4-FFF2-40B4-BE49-F238E27FC236}">
                <a16:creationId xmlns:a16="http://schemas.microsoft.com/office/drawing/2014/main" id="{B518E98D-D3A4-BE02-F0FF-15A39D6D6BF6}"/>
              </a:ext>
            </a:extLst>
          </p:cNvPr>
          <p:cNvSpPr>
            <a:spLocks noGrp="1"/>
          </p:cNvSpPr>
          <p:nvPr>
            <p:ph type="subTitle" idx="1"/>
          </p:nvPr>
        </p:nvSpPr>
        <p:spPr>
          <a:xfrm>
            <a:off x="1285241" y="4582814"/>
            <a:ext cx="7132335" cy="1312657"/>
          </a:xfrm>
        </p:spPr>
        <p:txBody>
          <a:bodyPr anchor="t">
            <a:normAutofit/>
          </a:bodyPr>
          <a:lstStyle/>
          <a:p>
            <a:pPr algn="l"/>
            <a:r>
              <a:rPr lang="sr-Latn-RS"/>
              <a:t>Šesta nedelja, Sreda</a:t>
            </a:r>
          </a:p>
          <a:p>
            <a:pPr algn="l"/>
            <a:r>
              <a:rPr lang="sr-Latn-RS"/>
              <a:t>BCS Fall 2023</a:t>
            </a:r>
            <a:endParaRPr lang="en-US"/>
          </a:p>
        </p:txBody>
      </p:sp>
    </p:spTree>
    <p:extLst>
      <p:ext uri="{BB962C8B-B14F-4D97-AF65-F5344CB8AC3E}">
        <p14:creationId xmlns:p14="http://schemas.microsoft.com/office/powerpoint/2010/main" val="69899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5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E5526-51EC-DFAB-56FF-DB849D993AA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996F434-5945-5BF7-A3D3-E04687FFE130}"/>
              </a:ext>
            </a:extLst>
          </p:cNvPr>
          <p:cNvSpPr>
            <a:spLocks noGrp="1"/>
          </p:cNvSpPr>
          <p:nvPr>
            <p:ph type="body" idx="1"/>
          </p:nvPr>
        </p:nvSpPr>
        <p:spPr/>
        <p:txBody>
          <a:bodyPr/>
          <a:lstStyle/>
          <a:p>
            <a:endParaRPr lang="en-US"/>
          </a:p>
        </p:txBody>
      </p:sp>
      <p:pic>
        <p:nvPicPr>
          <p:cNvPr id="4" name="Online Media 3" title="Petrijin venac">
            <a:hlinkClick r:id="" action="ppaction://media"/>
            <a:extLst>
              <a:ext uri="{FF2B5EF4-FFF2-40B4-BE49-F238E27FC236}">
                <a16:creationId xmlns:a16="http://schemas.microsoft.com/office/drawing/2014/main" id="{4371D903-AB60-1BE6-DA1D-2992F4F71C48}"/>
              </a:ext>
            </a:extLst>
          </p:cNvPr>
          <p:cNvPicPr>
            <a:picLocks noRot="1" noChangeAspect="1"/>
          </p:cNvPicPr>
          <p:nvPr>
            <a:videoFile r:link="rId1"/>
          </p:nvPr>
        </p:nvPicPr>
        <p:blipFill>
          <a:blip r:embed="rId4"/>
          <a:stretch>
            <a:fillRect/>
          </a:stretch>
        </p:blipFill>
        <p:spPr>
          <a:xfrm>
            <a:off x="1733550" y="282178"/>
            <a:ext cx="8391525" cy="6293644"/>
          </a:xfrm>
          <a:prstGeom prst="rect">
            <a:avLst/>
          </a:prstGeom>
        </p:spPr>
      </p:pic>
    </p:spTree>
    <p:extLst>
      <p:ext uri="{BB962C8B-B14F-4D97-AF65-F5344CB8AC3E}">
        <p14:creationId xmlns:p14="http://schemas.microsoft.com/office/powerpoint/2010/main" val="3966726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98EF-9D54-8718-FE1E-E873DF1AE05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008DB88-ED10-5B7B-DAB1-ACCE5C393D2B}"/>
              </a:ext>
            </a:extLst>
          </p:cNvPr>
          <p:cNvSpPr>
            <a:spLocks noGrp="1"/>
          </p:cNvSpPr>
          <p:nvPr>
            <p:ph type="body" idx="1"/>
          </p:nvPr>
        </p:nvSpPr>
        <p:spPr/>
        <p:txBody>
          <a:bodyPr/>
          <a:lstStyle/>
          <a:p>
            <a:endParaRPr lang="en-US"/>
          </a:p>
        </p:txBody>
      </p:sp>
      <p:pic>
        <p:nvPicPr>
          <p:cNvPr id="4" name="Online Media 3" title="The Parade Official Trailer - Out Now on DVD">
            <a:hlinkClick r:id="" action="ppaction://media"/>
            <a:extLst>
              <a:ext uri="{FF2B5EF4-FFF2-40B4-BE49-F238E27FC236}">
                <a16:creationId xmlns:a16="http://schemas.microsoft.com/office/drawing/2014/main" id="{871F1D1F-810E-B077-2FAC-520740F01C93}"/>
              </a:ext>
            </a:extLst>
          </p:cNvPr>
          <p:cNvPicPr>
            <a:picLocks noRot="1" noChangeAspect="1"/>
          </p:cNvPicPr>
          <p:nvPr>
            <a:videoFile r:link="rId1"/>
          </p:nvPr>
        </p:nvPicPr>
        <p:blipFill>
          <a:blip r:embed="rId4"/>
          <a:stretch>
            <a:fillRect/>
          </a:stretch>
        </p:blipFill>
        <p:spPr>
          <a:xfrm>
            <a:off x="831850" y="555212"/>
            <a:ext cx="10350500" cy="5848033"/>
          </a:xfrm>
          <a:prstGeom prst="rect">
            <a:avLst/>
          </a:prstGeom>
        </p:spPr>
      </p:pic>
    </p:spTree>
    <p:extLst>
      <p:ext uri="{BB962C8B-B14F-4D97-AF65-F5344CB8AC3E}">
        <p14:creationId xmlns:p14="http://schemas.microsoft.com/office/powerpoint/2010/main" val="54703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4FD3A-0F65-3CE7-7F5B-1F70607A45F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76B1674-10F7-E940-DDC9-67AF6B38516B}"/>
              </a:ext>
            </a:extLst>
          </p:cNvPr>
          <p:cNvSpPr>
            <a:spLocks noGrp="1"/>
          </p:cNvSpPr>
          <p:nvPr>
            <p:ph type="body" idx="1"/>
          </p:nvPr>
        </p:nvSpPr>
        <p:spPr/>
        <p:txBody>
          <a:bodyPr/>
          <a:lstStyle/>
          <a:p>
            <a:endParaRPr lang="en-US"/>
          </a:p>
        </p:txBody>
      </p:sp>
      <p:pic>
        <p:nvPicPr>
          <p:cNvPr id="4" name="Online Media 3" title="Četvrti Čovek - Trailer">
            <a:hlinkClick r:id="" action="ppaction://media"/>
            <a:extLst>
              <a:ext uri="{FF2B5EF4-FFF2-40B4-BE49-F238E27FC236}">
                <a16:creationId xmlns:a16="http://schemas.microsoft.com/office/drawing/2014/main" id="{7115C069-A118-96E1-C3F8-1F5CD183944C}"/>
              </a:ext>
            </a:extLst>
          </p:cNvPr>
          <p:cNvPicPr>
            <a:picLocks noRot="1" noChangeAspect="1"/>
          </p:cNvPicPr>
          <p:nvPr>
            <a:videoFile r:link="rId1"/>
          </p:nvPr>
        </p:nvPicPr>
        <p:blipFill>
          <a:blip r:embed="rId4"/>
          <a:stretch>
            <a:fillRect/>
          </a:stretch>
        </p:blipFill>
        <p:spPr>
          <a:xfrm>
            <a:off x="1314450" y="551958"/>
            <a:ext cx="9801225" cy="5537692"/>
          </a:xfrm>
          <a:prstGeom prst="rect">
            <a:avLst/>
          </a:prstGeom>
        </p:spPr>
      </p:pic>
    </p:spTree>
    <p:extLst>
      <p:ext uri="{BB962C8B-B14F-4D97-AF65-F5344CB8AC3E}">
        <p14:creationId xmlns:p14="http://schemas.microsoft.com/office/powerpoint/2010/main" val="292029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D0193-5992-B0BD-8F73-874E4BB3979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6B63BA7-4803-F5D1-FE6E-9506611BDE99}"/>
              </a:ext>
            </a:extLst>
          </p:cNvPr>
          <p:cNvSpPr>
            <a:spLocks noGrp="1"/>
          </p:cNvSpPr>
          <p:nvPr>
            <p:ph type="body" idx="1"/>
          </p:nvPr>
        </p:nvSpPr>
        <p:spPr/>
        <p:txBody>
          <a:bodyPr/>
          <a:lstStyle/>
          <a:p>
            <a:endParaRPr lang="en-US"/>
          </a:p>
        </p:txBody>
      </p:sp>
      <p:pic>
        <p:nvPicPr>
          <p:cNvPr id="4" name="Online Media 3" title="Leto kada sam naučila da letim (How I Learned to Fly) 2022 Film Locarno 75 - Trailer [SRB] sub [Eng]">
            <a:hlinkClick r:id="" action="ppaction://media"/>
            <a:extLst>
              <a:ext uri="{FF2B5EF4-FFF2-40B4-BE49-F238E27FC236}">
                <a16:creationId xmlns:a16="http://schemas.microsoft.com/office/drawing/2014/main" id="{E8902DA5-D56D-76D7-FCC5-53E9D2EC625E}"/>
              </a:ext>
            </a:extLst>
          </p:cNvPr>
          <p:cNvPicPr>
            <a:picLocks noRot="1" noChangeAspect="1"/>
          </p:cNvPicPr>
          <p:nvPr>
            <a:videoFile r:link="rId1"/>
          </p:nvPr>
        </p:nvPicPr>
        <p:blipFill>
          <a:blip r:embed="rId4"/>
          <a:stretch>
            <a:fillRect/>
          </a:stretch>
        </p:blipFill>
        <p:spPr>
          <a:xfrm>
            <a:off x="1152525" y="685800"/>
            <a:ext cx="9798696" cy="5536263"/>
          </a:xfrm>
          <a:prstGeom prst="rect">
            <a:avLst/>
          </a:prstGeom>
        </p:spPr>
      </p:pic>
    </p:spTree>
    <p:extLst>
      <p:ext uri="{BB962C8B-B14F-4D97-AF65-F5344CB8AC3E}">
        <p14:creationId xmlns:p14="http://schemas.microsoft.com/office/powerpoint/2010/main" val="199685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34795A-57EE-C8E2-98AC-DDAF9A03BDB4}"/>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dirty="0" err="1">
                <a:solidFill>
                  <a:schemeClr val="tx1"/>
                </a:solidFill>
                <a:latin typeface="+mj-lt"/>
                <a:ea typeface="+mj-ea"/>
                <a:cs typeface="+mj-cs"/>
              </a:rPr>
              <a:t>Lekcija</a:t>
            </a:r>
            <a:r>
              <a:rPr lang="en-US" sz="7200" kern="1200" dirty="0">
                <a:solidFill>
                  <a:schemeClr val="tx1"/>
                </a:solidFill>
                <a:latin typeface="+mj-lt"/>
                <a:ea typeface="+mj-ea"/>
                <a:cs typeface="+mj-cs"/>
              </a:rPr>
              <a:t> 5</a:t>
            </a:r>
          </a:p>
        </p:txBody>
      </p:sp>
      <p:sp>
        <p:nvSpPr>
          <p:cNvPr id="3" name="Text Placeholder 2">
            <a:extLst>
              <a:ext uri="{FF2B5EF4-FFF2-40B4-BE49-F238E27FC236}">
                <a16:creationId xmlns:a16="http://schemas.microsoft.com/office/drawing/2014/main" id="{0E29871D-DDB0-A775-1FD1-32F4A08BF084}"/>
              </a:ext>
            </a:extLst>
          </p:cNvPr>
          <p:cNvSpPr>
            <a:spLocks noGrp="1"/>
          </p:cNvSpPr>
          <p:nvPr>
            <p:ph type="body" idx="1"/>
          </p:nvPr>
        </p:nvSpPr>
        <p:spPr>
          <a:xfrm>
            <a:off x="1524000" y="5514052"/>
            <a:ext cx="9144000" cy="651910"/>
          </a:xfrm>
        </p:spPr>
        <p:txBody>
          <a:bodyPr vert="horz" lIns="91440" tIns="45720" rIns="91440" bIns="45720" rtlCol="0" anchor="ctr">
            <a:normAutofit/>
          </a:bodyPr>
          <a:lstStyle/>
          <a:p>
            <a:pPr algn="ctr"/>
            <a:endParaRPr lang="en-US" sz="2400" kern="1200">
              <a:solidFill>
                <a:schemeClr val="tx1"/>
              </a:solidFill>
              <a:latin typeface="+mn-lt"/>
              <a:ea typeface="+mn-ea"/>
              <a:cs typeface="+mn-cs"/>
            </a:endParaRP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9139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A88FE03-DEED-A5D0-09F0-346589C65AA1}"/>
              </a:ext>
            </a:extLst>
          </p:cNvPr>
          <p:cNvSpPr>
            <a:spLocks noGrp="1"/>
          </p:cNvSpPr>
          <p:nvPr>
            <p:ph type="title"/>
          </p:nvPr>
        </p:nvSpPr>
        <p:spPr>
          <a:xfrm>
            <a:off x="586478" y="1683756"/>
            <a:ext cx="3115265" cy="2396359"/>
          </a:xfrm>
        </p:spPr>
        <p:txBody>
          <a:bodyPr anchor="b">
            <a:normAutofit/>
          </a:bodyPr>
          <a:lstStyle/>
          <a:p>
            <a:pPr algn="r"/>
            <a:r>
              <a:rPr lang="sr-Latn-RS" sz="4000">
                <a:solidFill>
                  <a:srgbClr val="FFFFFF"/>
                </a:solidFill>
              </a:rPr>
              <a:t>Razgovor</a:t>
            </a:r>
            <a:endParaRPr lang="en-US" sz="4000">
              <a:solidFill>
                <a:srgbClr val="FFFFFF"/>
              </a:solidFill>
            </a:endParaRPr>
          </a:p>
        </p:txBody>
      </p:sp>
      <p:graphicFrame>
        <p:nvGraphicFramePr>
          <p:cNvPr id="7" name="Content Placeholder 4">
            <a:extLst>
              <a:ext uri="{FF2B5EF4-FFF2-40B4-BE49-F238E27FC236}">
                <a16:creationId xmlns:a16="http://schemas.microsoft.com/office/drawing/2014/main" id="{03A51CBA-6DBD-FF98-1AFF-288F4E4D6E88}"/>
              </a:ext>
            </a:extLst>
          </p:cNvPr>
          <p:cNvGraphicFramePr>
            <a:graphicFrameLocks noGrp="1"/>
          </p:cNvGraphicFramePr>
          <p:nvPr>
            <p:ph idx="1"/>
            <p:extLst>
              <p:ext uri="{D42A27DB-BD31-4B8C-83A1-F6EECF244321}">
                <p14:modId xmlns:p14="http://schemas.microsoft.com/office/powerpoint/2010/main" val="816868905"/>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1719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3244F360-BD9C-C526-74EF-3C8DA3DE71C9}"/>
              </a:ext>
            </a:extLst>
          </p:cNvPr>
          <p:cNvSpPr>
            <a:spLocks noGrp="1"/>
          </p:cNvSpPr>
          <p:nvPr>
            <p:ph type="title"/>
          </p:nvPr>
        </p:nvSpPr>
        <p:spPr>
          <a:xfrm>
            <a:off x="2558716" y="955309"/>
            <a:ext cx="7074568" cy="2898975"/>
          </a:xfrm>
        </p:spPr>
        <p:txBody>
          <a:bodyPr vert="horz" lIns="91440" tIns="45720" rIns="91440" bIns="45720" rtlCol="0" anchor="b">
            <a:normAutofit/>
          </a:bodyPr>
          <a:lstStyle/>
          <a:p>
            <a:pPr algn="ctr"/>
            <a:r>
              <a:rPr lang="en-US" sz="6600" kern="1200">
                <a:solidFill>
                  <a:srgbClr val="FFFFFF"/>
                </a:solidFill>
                <a:latin typeface="+mj-lt"/>
                <a:ea typeface="+mj-ea"/>
                <a:cs typeface="+mj-cs"/>
              </a:rPr>
              <a:t>Četrvrtak</a:t>
            </a:r>
          </a:p>
        </p:txBody>
      </p:sp>
      <p:sp>
        <p:nvSpPr>
          <p:cNvPr id="8" name="Text Placeholder 7">
            <a:extLst>
              <a:ext uri="{FF2B5EF4-FFF2-40B4-BE49-F238E27FC236}">
                <a16:creationId xmlns:a16="http://schemas.microsoft.com/office/drawing/2014/main" id="{956C56D6-BC02-0955-02E8-86E9688C46BC}"/>
              </a:ext>
            </a:extLst>
          </p:cNvPr>
          <p:cNvSpPr>
            <a:spLocks noGrp="1"/>
          </p:cNvSpPr>
          <p:nvPr>
            <p:ph type="body" idx="1"/>
          </p:nvPr>
        </p:nvSpPr>
        <p:spPr>
          <a:xfrm>
            <a:off x="2634916" y="4533813"/>
            <a:ext cx="6930189" cy="938463"/>
          </a:xfrm>
        </p:spPr>
        <p:txBody>
          <a:bodyPr vert="horz" lIns="91440" tIns="45720" rIns="91440" bIns="45720" rtlCol="0">
            <a:normAutofit/>
          </a:bodyPr>
          <a:lstStyle/>
          <a:p>
            <a:pPr algn="ctr"/>
            <a:r>
              <a:rPr lang="en-US" kern="1200" dirty="0">
                <a:solidFill>
                  <a:srgbClr val="FFFFFF"/>
                </a:solidFill>
                <a:latin typeface="+mn-lt"/>
                <a:ea typeface="+mn-ea"/>
                <a:cs typeface="+mn-cs"/>
              </a:rPr>
              <a:t> </a:t>
            </a:r>
          </a:p>
        </p:txBody>
      </p:sp>
      <p:sp>
        <p:nvSpPr>
          <p:cNvPr id="17"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930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14F493BD-5BFC-70A4-93D1-3D89506656E3}"/>
              </a:ext>
            </a:extLst>
          </p:cNvPr>
          <p:cNvSpPr>
            <a:spLocks noGrp="1"/>
          </p:cNvSpPr>
          <p:nvPr>
            <p:ph type="title"/>
          </p:nvPr>
        </p:nvSpPr>
        <p:spPr>
          <a:xfrm>
            <a:off x="640080" y="325369"/>
            <a:ext cx="4368602" cy="1956841"/>
          </a:xfrm>
        </p:spPr>
        <p:txBody>
          <a:bodyPr anchor="b">
            <a:normAutofit/>
          </a:bodyPr>
          <a:lstStyle/>
          <a:p>
            <a:r>
              <a:rPr lang="sr-Latn-RS" sz="5400"/>
              <a:t>Sara Renar- Jesen</a:t>
            </a:r>
            <a:endParaRPr lang="en-US" sz="5400"/>
          </a:p>
        </p:txBody>
      </p:sp>
      <p:sp>
        <p:nvSpPr>
          <p:cNvPr id="1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05A81086-0881-482F-60DF-2C3319F0AA32}"/>
              </a:ext>
            </a:extLst>
          </p:cNvPr>
          <p:cNvSpPr>
            <a:spLocks noGrp="1"/>
          </p:cNvSpPr>
          <p:nvPr>
            <p:ph idx="1"/>
          </p:nvPr>
        </p:nvSpPr>
        <p:spPr>
          <a:xfrm>
            <a:off x="640080" y="2872899"/>
            <a:ext cx="4243589" cy="3320668"/>
          </a:xfrm>
        </p:spPr>
        <p:txBody>
          <a:bodyPr>
            <a:normAutofit/>
          </a:bodyPr>
          <a:lstStyle/>
          <a:p>
            <a:r>
              <a:rPr lang="sr-Latn-RS" sz="2200" dirty="0" err="1"/>
              <a:t>Handout</a:t>
            </a:r>
            <a:endParaRPr lang="sr-Latn-RS" sz="2200" dirty="0"/>
          </a:p>
          <a:p>
            <a:r>
              <a:rPr lang="sr-Latn-RS" sz="2200" dirty="0" err="1"/>
              <a:t>English</a:t>
            </a:r>
            <a:r>
              <a:rPr lang="sr-Latn-RS" sz="2200" dirty="0"/>
              <a:t> </a:t>
            </a:r>
            <a:r>
              <a:rPr lang="sr-Latn-RS" sz="2200" dirty="0" err="1"/>
              <a:t>translation</a:t>
            </a:r>
            <a:r>
              <a:rPr lang="sr-Latn-RS" sz="2200" dirty="0"/>
              <a:t> </a:t>
            </a:r>
            <a:r>
              <a:rPr lang="sr-Latn-RS" sz="2200" dirty="0">
                <a:hlinkClick r:id="rId2"/>
              </a:rPr>
              <a:t>https://lyricstranslate.com/en/jesen-autumn.html-0</a:t>
            </a:r>
            <a:r>
              <a:rPr lang="sr-Latn-RS" sz="2200" dirty="0"/>
              <a:t> </a:t>
            </a:r>
          </a:p>
        </p:txBody>
      </p:sp>
      <p:pic>
        <p:nvPicPr>
          <p:cNvPr id="10" name="Picture 9" descr="Dried autumn leaves, berries and acorns in a wreath">
            <a:extLst>
              <a:ext uri="{FF2B5EF4-FFF2-40B4-BE49-F238E27FC236}">
                <a16:creationId xmlns:a16="http://schemas.microsoft.com/office/drawing/2014/main" id="{111E26F6-B1D7-8B5C-A9B1-245AFD80CBA4}"/>
              </a:ext>
            </a:extLst>
          </p:cNvPr>
          <p:cNvPicPr>
            <a:picLocks noChangeAspect="1"/>
          </p:cNvPicPr>
          <p:nvPr/>
        </p:nvPicPr>
        <p:blipFill rotWithShape="1">
          <a:blip r:embed="rId3"/>
          <a:srcRect l="14423" r="18624"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02209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Vreme/vrijeme je …</a:t>
            </a:r>
          </a:p>
        </p:txBody>
      </p:sp>
      <p:sp>
        <p:nvSpPr>
          <p:cNvPr id="17"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3122663" y="2633472"/>
            <a:ext cx="2476510" cy="1715213"/>
          </a:xfrm>
          <a:prstGeom prst="rect">
            <a:avLst/>
          </a:prstGeom>
        </p:spPr>
      </p:pic>
      <p:sp>
        <p:nvSpPr>
          <p:cNvPr id="6" name="TextBox 5"/>
          <p:cNvSpPr txBox="1"/>
          <p:nvPr/>
        </p:nvSpPr>
        <p:spPr>
          <a:xfrm>
            <a:off x="3666524" y="4348685"/>
            <a:ext cx="993734" cy="402546"/>
          </a:xfrm>
          <a:prstGeom prst="rect">
            <a:avLst/>
          </a:prstGeom>
          <a:noFill/>
        </p:spPr>
        <p:txBody>
          <a:bodyPr wrap="none" rtlCol="0">
            <a:spAutoFit/>
          </a:bodyPr>
          <a:lstStyle/>
          <a:p>
            <a:pPr defTabSz="658368">
              <a:spcAft>
                <a:spcPts val="600"/>
              </a:spcAft>
            </a:pPr>
            <a:r>
              <a:rPr lang="en-US" sz="2016" kern="1200" err="1">
                <a:solidFill>
                  <a:schemeClr val="tx1"/>
                </a:solidFill>
                <a:latin typeface="+mn-lt"/>
                <a:ea typeface="+mn-ea"/>
                <a:cs typeface="+mn-cs"/>
              </a:rPr>
              <a:t>ki</a:t>
            </a:r>
            <a:r>
              <a:rPr lang="sr-Latn-RS" sz="2016" kern="1200">
                <a:solidFill>
                  <a:schemeClr val="tx1"/>
                </a:solidFill>
                <a:latin typeface="+mn-lt"/>
                <a:ea typeface="+mn-ea"/>
                <a:cs typeface="+mn-cs"/>
              </a:rPr>
              <a:t>š</a:t>
            </a:r>
            <a:r>
              <a:rPr lang="en-US" sz="2016" kern="1200" err="1">
                <a:solidFill>
                  <a:schemeClr val="tx1"/>
                </a:solidFill>
                <a:latin typeface="+mn-lt"/>
                <a:ea typeface="+mn-ea"/>
                <a:cs typeface="+mn-cs"/>
              </a:rPr>
              <a:t>ovito</a:t>
            </a:r>
            <a:endParaRPr lang="en-US" sz="2800"/>
          </a:p>
        </p:txBody>
      </p:sp>
      <p:pic>
        <p:nvPicPr>
          <p:cNvPr id="7" name="Picture 6"/>
          <p:cNvPicPr>
            <a:picLocks noChangeAspect="1"/>
          </p:cNvPicPr>
          <p:nvPr/>
        </p:nvPicPr>
        <p:blipFill>
          <a:blip r:embed="rId3"/>
          <a:stretch>
            <a:fillRect/>
          </a:stretch>
        </p:blipFill>
        <p:spPr>
          <a:xfrm>
            <a:off x="6543916" y="2633472"/>
            <a:ext cx="2522372" cy="1678524"/>
          </a:xfrm>
          <a:prstGeom prst="rect">
            <a:avLst/>
          </a:prstGeom>
        </p:spPr>
      </p:pic>
      <p:sp>
        <p:nvSpPr>
          <p:cNvPr id="8" name="TextBox 7"/>
          <p:cNvSpPr txBox="1"/>
          <p:nvPr/>
        </p:nvSpPr>
        <p:spPr>
          <a:xfrm>
            <a:off x="7574987" y="4300328"/>
            <a:ext cx="1060996" cy="402546"/>
          </a:xfrm>
          <a:prstGeom prst="rect">
            <a:avLst/>
          </a:prstGeom>
          <a:noFill/>
        </p:spPr>
        <p:txBody>
          <a:bodyPr wrap="none" rtlCol="0">
            <a:spAutoFit/>
          </a:bodyPr>
          <a:lstStyle/>
          <a:p>
            <a:pPr defTabSz="658368">
              <a:spcAft>
                <a:spcPts val="600"/>
              </a:spcAft>
            </a:pPr>
            <a:r>
              <a:rPr lang="sr-Latn-RS" sz="2016" kern="1200">
                <a:solidFill>
                  <a:schemeClr val="tx1"/>
                </a:solidFill>
                <a:latin typeface="+mn-lt"/>
                <a:ea typeface="+mn-ea"/>
                <a:cs typeface="+mn-cs"/>
              </a:rPr>
              <a:t>sunčano</a:t>
            </a:r>
            <a:endParaRPr lang="en-US" sz="2800"/>
          </a:p>
        </p:txBody>
      </p:sp>
      <p:pic>
        <p:nvPicPr>
          <p:cNvPr id="9" name="Picture 8"/>
          <p:cNvPicPr>
            <a:picLocks noChangeAspect="1"/>
          </p:cNvPicPr>
          <p:nvPr/>
        </p:nvPicPr>
        <p:blipFill>
          <a:blip r:embed="rId4"/>
          <a:stretch>
            <a:fillRect/>
          </a:stretch>
        </p:blipFill>
        <p:spPr>
          <a:xfrm>
            <a:off x="4927505" y="4440407"/>
            <a:ext cx="2375616" cy="1779418"/>
          </a:xfrm>
          <a:prstGeom prst="rect">
            <a:avLst/>
          </a:prstGeom>
        </p:spPr>
      </p:pic>
      <p:sp>
        <p:nvSpPr>
          <p:cNvPr id="10" name="TextBox 9"/>
          <p:cNvSpPr txBox="1"/>
          <p:nvPr/>
        </p:nvSpPr>
        <p:spPr>
          <a:xfrm>
            <a:off x="7303120" y="5705302"/>
            <a:ext cx="1021433" cy="402546"/>
          </a:xfrm>
          <a:prstGeom prst="rect">
            <a:avLst/>
          </a:prstGeom>
          <a:noFill/>
        </p:spPr>
        <p:txBody>
          <a:bodyPr wrap="none" rtlCol="0">
            <a:spAutoFit/>
          </a:bodyPr>
          <a:lstStyle/>
          <a:p>
            <a:pPr defTabSz="658368">
              <a:spcAft>
                <a:spcPts val="600"/>
              </a:spcAft>
            </a:pPr>
            <a:r>
              <a:rPr lang="sr-Latn-RS" sz="2016" kern="1200">
                <a:solidFill>
                  <a:schemeClr val="tx1"/>
                </a:solidFill>
                <a:latin typeface="+mn-lt"/>
                <a:ea typeface="+mn-ea"/>
                <a:cs typeface="+mn-cs"/>
              </a:rPr>
              <a:t>oblačno</a:t>
            </a:r>
            <a:endParaRPr lang="en-US" sz="2800"/>
          </a:p>
        </p:txBody>
      </p:sp>
    </p:spTree>
    <p:extLst>
      <p:ext uri="{BB962C8B-B14F-4D97-AF65-F5344CB8AC3E}">
        <p14:creationId xmlns:p14="http://schemas.microsoft.com/office/powerpoint/2010/main" val="126755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8882" y="3577456"/>
            <a:ext cx="10909640" cy="1687814"/>
          </a:xfrm>
        </p:spPr>
        <p:txBody>
          <a:bodyPr vert="horz" lIns="91440" tIns="45720" rIns="91440" bIns="45720" rtlCol="0" anchor="b">
            <a:normAutofit/>
          </a:bodyPr>
          <a:lstStyle/>
          <a:p>
            <a:pPr algn="ctr"/>
            <a:r>
              <a:rPr lang="en-US" sz="6600" kern="1200">
                <a:solidFill>
                  <a:schemeClr val="tx1"/>
                </a:solidFill>
                <a:latin typeface="+mj-lt"/>
                <a:ea typeface="+mj-ea"/>
                <a:cs typeface="+mj-cs"/>
              </a:rPr>
              <a:t>Danas je…</a:t>
            </a:r>
          </a:p>
        </p:txBody>
      </p:sp>
      <p:sp>
        <p:nvSpPr>
          <p:cNvPr id="16"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781500" y="617196"/>
            <a:ext cx="3365869" cy="2231716"/>
          </a:xfrm>
          <a:prstGeom prst="rect">
            <a:avLst/>
          </a:prstGeom>
        </p:spPr>
      </p:pic>
      <p:sp>
        <p:nvSpPr>
          <p:cNvPr id="4" name="TextBox 3"/>
          <p:cNvSpPr txBox="1"/>
          <p:nvPr/>
        </p:nvSpPr>
        <p:spPr>
          <a:xfrm>
            <a:off x="1634395" y="3048195"/>
            <a:ext cx="1162562" cy="312073"/>
          </a:xfrm>
          <a:prstGeom prst="rect">
            <a:avLst/>
          </a:prstGeom>
          <a:noFill/>
        </p:spPr>
        <p:txBody>
          <a:bodyPr wrap="none" rtlCol="0">
            <a:spAutoFit/>
          </a:bodyPr>
          <a:lstStyle/>
          <a:p>
            <a:pPr defTabSz="466344">
              <a:spcAft>
                <a:spcPts val="600"/>
              </a:spcAft>
            </a:pPr>
            <a:r>
              <a:rPr lang="sr-Latn-RS" sz="1428" kern="1200" dirty="0">
                <a:solidFill>
                  <a:schemeClr val="tx1"/>
                </a:solidFill>
                <a:latin typeface="+mn-lt"/>
                <a:ea typeface="+mn-ea"/>
                <a:cs typeface="+mn-cs"/>
              </a:rPr>
              <a:t>hladno</a:t>
            </a:r>
            <a:r>
              <a:rPr lang="en-US" sz="1428" kern="1200" dirty="0">
                <a:solidFill>
                  <a:schemeClr val="tx1"/>
                </a:solidFill>
                <a:latin typeface="+mn-lt"/>
                <a:ea typeface="+mn-ea"/>
                <a:cs typeface="+mn-cs"/>
              </a:rPr>
              <a:t> (cold)</a:t>
            </a:r>
            <a:endParaRPr lang="en-US" sz="2800" dirty="0"/>
          </a:p>
        </p:txBody>
      </p:sp>
      <p:pic>
        <p:nvPicPr>
          <p:cNvPr id="5" name="Picture 4"/>
          <p:cNvPicPr>
            <a:picLocks noChangeAspect="1"/>
          </p:cNvPicPr>
          <p:nvPr/>
        </p:nvPicPr>
        <p:blipFill>
          <a:blip r:embed="rId3"/>
          <a:stretch>
            <a:fillRect/>
          </a:stretch>
        </p:blipFill>
        <p:spPr>
          <a:xfrm>
            <a:off x="8327018" y="572696"/>
            <a:ext cx="3353672" cy="2231716"/>
          </a:xfrm>
          <a:prstGeom prst="rect">
            <a:avLst/>
          </a:prstGeom>
        </p:spPr>
      </p:pic>
      <p:sp>
        <p:nvSpPr>
          <p:cNvPr id="6" name="TextBox 5"/>
          <p:cNvSpPr txBox="1"/>
          <p:nvPr/>
        </p:nvSpPr>
        <p:spPr>
          <a:xfrm>
            <a:off x="9522457" y="3048194"/>
            <a:ext cx="1155445" cy="312073"/>
          </a:xfrm>
          <a:prstGeom prst="rect">
            <a:avLst/>
          </a:prstGeom>
          <a:noFill/>
        </p:spPr>
        <p:txBody>
          <a:bodyPr wrap="none" rtlCol="0">
            <a:spAutoFit/>
          </a:bodyPr>
          <a:lstStyle/>
          <a:p>
            <a:pPr defTabSz="466344">
              <a:spcAft>
                <a:spcPts val="600"/>
              </a:spcAft>
            </a:pPr>
            <a:r>
              <a:rPr lang="sr-Latn-RS" sz="1428" kern="1200" dirty="0">
                <a:solidFill>
                  <a:schemeClr val="tx1"/>
                </a:solidFill>
                <a:latin typeface="+mn-lt"/>
                <a:ea typeface="+mn-ea"/>
                <a:cs typeface="+mn-cs"/>
              </a:rPr>
              <a:t>toplo</a:t>
            </a:r>
            <a:r>
              <a:rPr lang="en-US" sz="1428" kern="1200" dirty="0">
                <a:solidFill>
                  <a:schemeClr val="tx1"/>
                </a:solidFill>
                <a:latin typeface="+mn-lt"/>
                <a:ea typeface="+mn-ea"/>
                <a:cs typeface="+mn-cs"/>
              </a:rPr>
              <a:t> (warm)</a:t>
            </a:r>
            <a:endParaRPr lang="en-US" sz="2800" dirty="0"/>
          </a:p>
        </p:txBody>
      </p:sp>
      <p:pic>
        <p:nvPicPr>
          <p:cNvPr id="7" name="Picture 6"/>
          <p:cNvPicPr>
            <a:picLocks noChangeAspect="1"/>
          </p:cNvPicPr>
          <p:nvPr/>
        </p:nvPicPr>
        <p:blipFill>
          <a:blip r:embed="rId4"/>
          <a:stretch>
            <a:fillRect/>
          </a:stretch>
        </p:blipFill>
        <p:spPr>
          <a:xfrm>
            <a:off x="4818531" y="1611780"/>
            <a:ext cx="2751679" cy="2061103"/>
          </a:xfrm>
          <a:prstGeom prst="rect">
            <a:avLst/>
          </a:prstGeom>
        </p:spPr>
      </p:pic>
      <p:sp>
        <p:nvSpPr>
          <p:cNvPr id="8" name="TextBox 7"/>
          <p:cNvSpPr txBox="1"/>
          <p:nvPr/>
        </p:nvSpPr>
        <p:spPr>
          <a:xfrm>
            <a:off x="5407495" y="3686930"/>
            <a:ext cx="1003801" cy="312073"/>
          </a:xfrm>
          <a:prstGeom prst="rect">
            <a:avLst/>
          </a:prstGeom>
          <a:noFill/>
        </p:spPr>
        <p:txBody>
          <a:bodyPr wrap="none" rtlCol="0">
            <a:spAutoFit/>
          </a:bodyPr>
          <a:lstStyle/>
          <a:p>
            <a:pPr defTabSz="466344">
              <a:spcAft>
                <a:spcPts val="600"/>
              </a:spcAft>
            </a:pPr>
            <a:r>
              <a:rPr lang="sr-Latn-RS" sz="1428" kern="1200" dirty="0">
                <a:solidFill>
                  <a:schemeClr val="tx1"/>
                </a:solidFill>
                <a:latin typeface="+mn-lt"/>
                <a:ea typeface="+mn-ea"/>
                <a:cs typeface="+mn-cs"/>
              </a:rPr>
              <a:t>vruće</a:t>
            </a:r>
            <a:r>
              <a:rPr lang="en-US" sz="1428" kern="1200" dirty="0">
                <a:solidFill>
                  <a:schemeClr val="tx1"/>
                </a:solidFill>
                <a:latin typeface="+mn-lt"/>
                <a:ea typeface="+mn-ea"/>
                <a:cs typeface="+mn-cs"/>
              </a:rPr>
              <a:t> (hot)</a:t>
            </a:r>
            <a:endParaRPr lang="en-US" sz="2800" dirty="0"/>
          </a:p>
        </p:txBody>
      </p:sp>
    </p:spTree>
    <p:extLst>
      <p:ext uri="{BB962C8B-B14F-4D97-AF65-F5344CB8AC3E}">
        <p14:creationId xmlns:p14="http://schemas.microsoft.com/office/powerpoint/2010/main" val="319130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C35615-F5F9-74FD-C6D4-9DA9D376C0C9}"/>
              </a:ext>
            </a:extLst>
          </p:cNvPr>
          <p:cNvSpPr>
            <a:spLocks noGrp="1"/>
          </p:cNvSpPr>
          <p:nvPr>
            <p:ph type="title"/>
          </p:nvPr>
        </p:nvSpPr>
        <p:spPr>
          <a:xfrm>
            <a:off x="586478" y="1683756"/>
            <a:ext cx="3115265" cy="2396359"/>
          </a:xfrm>
        </p:spPr>
        <p:txBody>
          <a:bodyPr anchor="b">
            <a:normAutofit/>
          </a:bodyPr>
          <a:lstStyle/>
          <a:p>
            <a:pPr algn="r"/>
            <a:r>
              <a:rPr lang="sr-Latn-RS" sz="4000">
                <a:solidFill>
                  <a:srgbClr val="FFFFFF"/>
                </a:solidFill>
              </a:rPr>
              <a:t>Homework for tomrrow </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952C5B3C-FBED-D401-A178-D96FDF10BAB7}"/>
              </a:ext>
            </a:extLst>
          </p:cNvPr>
          <p:cNvGraphicFramePr>
            <a:graphicFrameLocks noGrp="1"/>
          </p:cNvGraphicFramePr>
          <p:nvPr>
            <p:ph idx="1"/>
            <p:extLst>
              <p:ext uri="{D42A27DB-BD31-4B8C-83A1-F6EECF244321}">
                <p14:modId xmlns:p14="http://schemas.microsoft.com/office/powerpoint/2010/main" val="349466274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8403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Triangle 1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52497" y="1056640"/>
            <a:ext cx="3197660" cy="3125746"/>
          </a:xfrm>
        </p:spPr>
        <p:txBody>
          <a:bodyPr vert="horz" lIns="91440" tIns="45720" rIns="91440" bIns="45720" rtlCol="0" anchor="b">
            <a:normAutofit/>
          </a:bodyPr>
          <a:lstStyle/>
          <a:p>
            <a:r>
              <a:rPr lang="en-US" sz="3400" kern="1200">
                <a:solidFill>
                  <a:schemeClr val="tx1"/>
                </a:solidFill>
                <a:latin typeface="+mj-lt"/>
                <a:ea typeface="+mj-ea"/>
                <a:cs typeface="+mj-cs"/>
              </a:rPr>
              <a:t>Vremenski uslovi/uvjeti(C) –weather conditions</a:t>
            </a:r>
          </a:p>
        </p:txBody>
      </p:sp>
      <p:pic>
        <p:nvPicPr>
          <p:cNvPr id="3" name="Picture 2"/>
          <p:cNvPicPr>
            <a:picLocks noChangeAspect="1"/>
          </p:cNvPicPr>
          <p:nvPr/>
        </p:nvPicPr>
        <p:blipFill>
          <a:blip r:embed="rId2"/>
          <a:stretch>
            <a:fillRect/>
          </a:stretch>
        </p:blipFill>
        <p:spPr>
          <a:xfrm>
            <a:off x="621675" y="1398915"/>
            <a:ext cx="2065489" cy="1382000"/>
          </a:xfrm>
          <a:prstGeom prst="rect">
            <a:avLst/>
          </a:prstGeom>
        </p:spPr>
      </p:pic>
      <p:sp>
        <p:nvSpPr>
          <p:cNvPr id="4" name="TextBox 3"/>
          <p:cNvSpPr txBox="1"/>
          <p:nvPr/>
        </p:nvSpPr>
        <p:spPr>
          <a:xfrm>
            <a:off x="621675" y="2833847"/>
            <a:ext cx="1225464" cy="424090"/>
          </a:xfrm>
          <a:prstGeom prst="rect">
            <a:avLst/>
          </a:prstGeom>
          <a:noFill/>
        </p:spPr>
        <p:txBody>
          <a:bodyPr wrap="none" rtlCol="0">
            <a:spAutoFit/>
          </a:bodyPr>
          <a:lstStyle/>
          <a:p>
            <a:pPr defTabSz="704088">
              <a:spcAft>
                <a:spcPts val="600"/>
              </a:spcAft>
            </a:pPr>
            <a:r>
              <a:rPr lang="en-US" sz="2156" kern="1200" err="1">
                <a:solidFill>
                  <a:schemeClr val="tx1"/>
                </a:solidFill>
                <a:latin typeface="+mn-lt"/>
                <a:ea typeface="+mn-ea"/>
                <a:cs typeface="+mn-cs"/>
              </a:rPr>
              <a:t>Pada</a:t>
            </a:r>
            <a:r>
              <a:rPr lang="en-US" sz="2156" kern="1200">
                <a:solidFill>
                  <a:schemeClr val="tx1"/>
                </a:solidFill>
                <a:latin typeface="+mn-lt"/>
                <a:ea typeface="+mn-ea"/>
                <a:cs typeface="+mn-cs"/>
              </a:rPr>
              <a:t> </a:t>
            </a:r>
            <a:r>
              <a:rPr lang="sr-Latn-RS" sz="2156" kern="1200">
                <a:solidFill>
                  <a:schemeClr val="tx1"/>
                </a:solidFill>
                <a:latin typeface="+mn-lt"/>
                <a:ea typeface="+mn-ea"/>
                <a:cs typeface="+mn-cs"/>
              </a:rPr>
              <a:t>kiša</a:t>
            </a:r>
            <a:endParaRPr lang="en-US" sz="2800"/>
          </a:p>
        </p:txBody>
      </p:sp>
      <p:pic>
        <p:nvPicPr>
          <p:cNvPr id="5" name="Picture 4"/>
          <p:cNvPicPr>
            <a:picLocks noChangeAspect="1"/>
          </p:cNvPicPr>
          <p:nvPr/>
        </p:nvPicPr>
        <p:blipFill>
          <a:blip r:embed="rId3"/>
          <a:stretch>
            <a:fillRect/>
          </a:stretch>
        </p:blipFill>
        <p:spPr>
          <a:xfrm>
            <a:off x="3048436" y="1378673"/>
            <a:ext cx="2146379" cy="1455174"/>
          </a:xfrm>
          <a:prstGeom prst="rect">
            <a:avLst/>
          </a:prstGeom>
        </p:spPr>
      </p:pic>
      <p:sp>
        <p:nvSpPr>
          <p:cNvPr id="6" name="TextBox 5"/>
          <p:cNvSpPr txBox="1"/>
          <p:nvPr/>
        </p:nvSpPr>
        <p:spPr>
          <a:xfrm>
            <a:off x="3259352" y="2817385"/>
            <a:ext cx="2079672" cy="424090"/>
          </a:xfrm>
          <a:prstGeom prst="rect">
            <a:avLst/>
          </a:prstGeom>
          <a:noFill/>
        </p:spPr>
        <p:txBody>
          <a:bodyPr wrap="none" rtlCol="0">
            <a:spAutoFit/>
          </a:bodyPr>
          <a:lstStyle/>
          <a:p>
            <a:pPr defTabSz="704088">
              <a:spcAft>
                <a:spcPts val="600"/>
              </a:spcAft>
            </a:pPr>
            <a:r>
              <a:rPr lang="en-US" sz="2156" kern="1200" err="1">
                <a:solidFill>
                  <a:schemeClr val="tx1"/>
                </a:solidFill>
                <a:latin typeface="+mn-lt"/>
                <a:ea typeface="+mn-ea"/>
                <a:cs typeface="+mn-cs"/>
              </a:rPr>
              <a:t>Pada</a:t>
            </a:r>
            <a:r>
              <a:rPr lang="en-US" sz="2156" kern="1200">
                <a:solidFill>
                  <a:schemeClr val="tx1"/>
                </a:solidFill>
                <a:latin typeface="+mn-lt"/>
                <a:ea typeface="+mn-ea"/>
                <a:cs typeface="+mn-cs"/>
              </a:rPr>
              <a:t> </a:t>
            </a:r>
            <a:r>
              <a:rPr lang="sr-Latn-RS" sz="2156" kern="1200">
                <a:solidFill>
                  <a:schemeClr val="tx1"/>
                </a:solidFill>
                <a:latin typeface="+mn-lt"/>
                <a:ea typeface="+mn-ea"/>
                <a:cs typeface="+mn-cs"/>
              </a:rPr>
              <a:t>sneg</a:t>
            </a:r>
            <a:r>
              <a:rPr lang="en-US" sz="2156" kern="1200">
                <a:solidFill>
                  <a:schemeClr val="tx1"/>
                </a:solidFill>
                <a:latin typeface="+mn-lt"/>
                <a:ea typeface="+mn-ea"/>
                <a:cs typeface="+mn-cs"/>
              </a:rPr>
              <a:t>/</a:t>
            </a:r>
            <a:r>
              <a:rPr lang="sr-Latn-RS" sz="2156" kern="1200">
                <a:solidFill>
                  <a:schemeClr val="tx1"/>
                </a:solidFill>
                <a:latin typeface="+mn-lt"/>
                <a:ea typeface="+mn-ea"/>
                <a:cs typeface="+mn-cs"/>
              </a:rPr>
              <a:t>sn</a:t>
            </a:r>
            <a:r>
              <a:rPr lang="en-US" sz="2156" kern="1200" err="1">
                <a:solidFill>
                  <a:schemeClr val="tx1"/>
                </a:solidFill>
                <a:latin typeface="+mn-lt"/>
                <a:ea typeface="+mn-ea"/>
                <a:cs typeface="+mn-cs"/>
              </a:rPr>
              <a:t>i</a:t>
            </a:r>
            <a:r>
              <a:rPr lang="sr-Latn-RS" sz="2156" kern="1200">
                <a:solidFill>
                  <a:schemeClr val="tx1"/>
                </a:solidFill>
                <a:latin typeface="+mn-lt"/>
                <a:ea typeface="+mn-ea"/>
                <a:cs typeface="+mn-cs"/>
              </a:rPr>
              <a:t>j</a:t>
            </a:r>
            <a:r>
              <a:rPr lang="en-US" sz="2156" kern="1200" err="1">
                <a:solidFill>
                  <a:schemeClr val="tx1"/>
                </a:solidFill>
                <a:latin typeface="+mn-lt"/>
                <a:ea typeface="+mn-ea"/>
                <a:cs typeface="+mn-cs"/>
              </a:rPr>
              <a:t>eg</a:t>
            </a:r>
            <a:endParaRPr lang="en-US" sz="2800"/>
          </a:p>
        </p:txBody>
      </p:sp>
      <p:pic>
        <p:nvPicPr>
          <p:cNvPr id="7" name="Picture 6"/>
          <p:cNvPicPr>
            <a:picLocks noChangeAspect="1"/>
          </p:cNvPicPr>
          <p:nvPr/>
        </p:nvPicPr>
        <p:blipFill>
          <a:blip r:embed="rId4"/>
          <a:stretch>
            <a:fillRect/>
          </a:stretch>
        </p:blipFill>
        <p:spPr>
          <a:xfrm>
            <a:off x="730733" y="3497222"/>
            <a:ext cx="2628953" cy="1572255"/>
          </a:xfrm>
          <a:prstGeom prst="rect">
            <a:avLst/>
          </a:prstGeom>
        </p:spPr>
      </p:pic>
      <p:sp>
        <p:nvSpPr>
          <p:cNvPr id="8" name="TextBox 7"/>
          <p:cNvSpPr txBox="1"/>
          <p:nvPr/>
        </p:nvSpPr>
        <p:spPr>
          <a:xfrm>
            <a:off x="815427" y="5069477"/>
            <a:ext cx="2747419" cy="424090"/>
          </a:xfrm>
          <a:prstGeom prst="rect">
            <a:avLst/>
          </a:prstGeom>
          <a:noFill/>
        </p:spPr>
        <p:txBody>
          <a:bodyPr wrap="none" rtlCol="0">
            <a:spAutoFit/>
          </a:bodyPr>
          <a:lstStyle/>
          <a:p>
            <a:pPr defTabSz="704088">
              <a:spcAft>
                <a:spcPts val="600"/>
              </a:spcAft>
            </a:pPr>
            <a:r>
              <a:rPr lang="sr-Latn-RS" sz="2156" kern="1200">
                <a:solidFill>
                  <a:schemeClr val="tx1"/>
                </a:solidFill>
                <a:latin typeface="+mn-lt"/>
                <a:ea typeface="+mn-ea"/>
                <a:cs typeface="+mn-cs"/>
              </a:rPr>
              <a:t>Duva vetar</a:t>
            </a:r>
            <a:r>
              <a:rPr lang="en-US" sz="2156" kern="1200">
                <a:solidFill>
                  <a:schemeClr val="tx1"/>
                </a:solidFill>
                <a:latin typeface="+mn-lt"/>
                <a:ea typeface="+mn-ea"/>
                <a:cs typeface="+mn-cs"/>
              </a:rPr>
              <a:t>/</a:t>
            </a:r>
            <a:r>
              <a:rPr lang="sr-Latn-RS" sz="2156" kern="1200">
                <a:solidFill>
                  <a:schemeClr val="tx1"/>
                </a:solidFill>
                <a:latin typeface="+mn-lt"/>
                <a:ea typeface="+mn-ea"/>
                <a:cs typeface="+mn-cs"/>
              </a:rPr>
              <a:t>puše vjetar</a:t>
            </a:r>
            <a:endParaRPr lang="en-US" sz="2800"/>
          </a:p>
        </p:txBody>
      </p:sp>
      <p:pic>
        <p:nvPicPr>
          <p:cNvPr id="9" name="Picture 8"/>
          <p:cNvPicPr>
            <a:picLocks noChangeAspect="1"/>
          </p:cNvPicPr>
          <p:nvPr/>
        </p:nvPicPr>
        <p:blipFill>
          <a:blip r:embed="rId5"/>
          <a:stretch>
            <a:fillRect/>
          </a:stretch>
        </p:blipFill>
        <p:spPr>
          <a:xfrm>
            <a:off x="4005360" y="3575063"/>
            <a:ext cx="2027427" cy="1349161"/>
          </a:xfrm>
          <a:prstGeom prst="rect">
            <a:avLst/>
          </a:prstGeom>
        </p:spPr>
      </p:pic>
      <p:sp>
        <p:nvSpPr>
          <p:cNvPr id="10" name="TextBox 9"/>
          <p:cNvSpPr txBox="1"/>
          <p:nvPr/>
        </p:nvSpPr>
        <p:spPr>
          <a:xfrm>
            <a:off x="3936138" y="4990125"/>
            <a:ext cx="1290738" cy="424090"/>
          </a:xfrm>
          <a:prstGeom prst="rect">
            <a:avLst/>
          </a:prstGeom>
          <a:noFill/>
        </p:spPr>
        <p:txBody>
          <a:bodyPr wrap="none" rtlCol="0">
            <a:spAutoFit/>
          </a:bodyPr>
          <a:lstStyle/>
          <a:p>
            <a:pPr defTabSz="704088">
              <a:spcAft>
                <a:spcPts val="600"/>
              </a:spcAft>
            </a:pPr>
            <a:r>
              <a:rPr lang="sr-Latn-RS" sz="2156" kern="1200">
                <a:solidFill>
                  <a:schemeClr val="tx1"/>
                </a:solidFill>
                <a:latin typeface="+mn-lt"/>
                <a:ea typeface="+mn-ea"/>
                <a:cs typeface="+mn-cs"/>
              </a:rPr>
              <a:t>Sunce sija</a:t>
            </a:r>
            <a:endParaRPr lang="en-US" sz="2800"/>
          </a:p>
        </p:txBody>
      </p:sp>
      <p:pic>
        <p:nvPicPr>
          <p:cNvPr id="11" name="Picture 10"/>
          <p:cNvPicPr>
            <a:picLocks noChangeAspect="1"/>
          </p:cNvPicPr>
          <p:nvPr/>
        </p:nvPicPr>
        <p:blipFill>
          <a:blip r:embed="rId6"/>
          <a:stretch>
            <a:fillRect/>
          </a:stretch>
        </p:blipFill>
        <p:spPr>
          <a:xfrm>
            <a:off x="5439970" y="1419642"/>
            <a:ext cx="1771242" cy="1253801"/>
          </a:xfrm>
          <a:prstGeom prst="rect">
            <a:avLst/>
          </a:prstGeom>
        </p:spPr>
      </p:pic>
      <p:sp>
        <p:nvSpPr>
          <p:cNvPr id="12" name="TextBox 11"/>
          <p:cNvSpPr txBox="1"/>
          <p:nvPr/>
        </p:nvSpPr>
        <p:spPr>
          <a:xfrm>
            <a:off x="5582824" y="2780915"/>
            <a:ext cx="740908" cy="424090"/>
          </a:xfrm>
          <a:prstGeom prst="rect">
            <a:avLst/>
          </a:prstGeom>
          <a:noFill/>
        </p:spPr>
        <p:txBody>
          <a:bodyPr wrap="none" rtlCol="0">
            <a:spAutoFit/>
          </a:bodyPr>
          <a:lstStyle/>
          <a:p>
            <a:pPr defTabSz="704088">
              <a:spcAft>
                <a:spcPts val="600"/>
              </a:spcAft>
            </a:pPr>
            <a:r>
              <a:rPr lang="sr-Latn-RS" sz="2156" kern="1200">
                <a:solidFill>
                  <a:schemeClr val="tx1"/>
                </a:solidFill>
                <a:latin typeface="+mn-lt"/>
                <a:ea typeface="+mn-ea"/>
                <a:cs typeface="+mn-cs"/>
              </a:rPr>
              <a:t>Grmi</a:t>
            </a:r>
            <a:endParaRPr lang="en-US" sz="2800"/>
          </a:p>
        </p:txBody>
      </p:sp>
    </p:spTree>
    <p:extLst>
      <p:ext uri="{BB962C8B-B14F-4D97-AF65-F5344CB8AC3E}">
        <p14:creationId xmlns:p14="http://schemas.microsoft.com/office/powerpoint/2010/main" val="363267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0"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32DF3D-3F59-481D-A237-77C31AD492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643467"/>
            <a:ext cx="3840480" cy="5571066"/>
          </a:xfrm>
        </p:spPr>
        <p:txBody>
          <a:bodyPr anchor="ctr">
            <a:normAutofit/>
          </a:bodyPr>
          <a:lstStyle/>
          <a:p>
            <a:r>
              <a:rPr lang="en-US" sz="5400"/>
              <a:t>Temperatura</a:t>
            </a:r>
          </a:p>
        </p:txBody>
      </p:sp>
      <p:sp>
        <p:nvSpPr>
          <p:cNvPr id="10" name="Freeform: Shape 9">
            <a:extLst>
              <a:ext uri="{FF2B5EF4-FFF2-40B4-BE49-F238E27FC236}">
                <a16:creationId xmlns:a16="http://schemas.microsoft.com/office/drawing/2014/main" id="{32F02326-30C4-4095-988F-932A425AE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39686" y="0"/>
            <a:ext cx="7152315" cy="6858000"/>
          </a:xfrm>
          <a:custGeom>
            <a:avLst/>
            <a:gdLst>
              <a:gd name="connsiteX0" fmla="*/ 17101 w 7152315"/>
              <a:gd name="connsiteY0" fmla="*/ 0 h 6858000"/>
              <a:gd name="connsiteX1" fmla="*/ 7152315 w 7152315"/>
              <a:gd name="connsiteY1" fmla="*/ 0 h 6858000"/>
              <a:gd name="connsiteX2" fmla="*/ 7152315 w 7152315"/>
              <a:gd name="connsiteY2" fmla="*/ 6858000 h 6858000"/>
              <a:gd name="connsiteX3" fmla="*/ 15999 w 7152315"/>
              <a:gd name="connsiteY3" fmla="*/ 6858000 h 6858000"/>
              <a:gd name="connsiteX4" fmla="*/ 9729 w 7152315"/>
              <a:gd name="connsiteY4" fmla="*/ 6734157 h 6858000"/>
              <a:gd name="connsiteX5" fmla="*/ 15819 w 7152315"/>
              <a:gd name="connsiteY5" fmla="*/ 6122264 h 6858000"/>
              <a:gd name="connsiteX6" fmla="*/ 11379 w 7152315"/>
              <a:gd name="connsiteY6" fmla="*/ 5614784 h 6858000"/>
              <a:gd name="connsiteX7" fmla="*/ 20006 w 7152315"/>
              <a:gd name="connsiteY7" fmla="*/ 5204359 h 6858000"/>
              <a:gd name="connsiteX8" fmla="*/ 16962 w 7152315"/>
              <a:gd name="connsiteY8" fmla="*/ 4811696 h 6858000"/>
              <a:gd name="connsiteX9" fmla="*/ 13409 w 7152315"/>
              <a:gd name="connsiteY9" fmla="*/ 4358135 h 6858000"/>
              <a:gd name="connsiteX10" fmla="*/ 12774 w 7152315"/>
              <a:gd name="connsiteY10" fmla="*/ 4038423 h 6858000"/>
              <a:gd name="connsiteX11" fmla="*/ 10110 w 7152315"/>
              <a:gd name="connsiteY11" fmla="*/ 3630663 h 6858000"/>
              <a:gd name="connsiteX12" fmla="*/ 16581 w 7152315"/>
              <a:gd name="connsiteY12" fmla="*/ 3275427 h 6858000"/>
              <a:gd name="connsiteX13" fmla="*/ 27872 w 7152315"/>
              <a:gd name="connsiteY13" fmla="*/ 2871219 h 6858000"/>
              <a:gd name="connsiteX14" fmla="*/ 17596 w 7152315"/>
              <a:gd name="connsiteY14" fmla="*/ 2235600 h 6858000"/>
              <a:gd name="connsiteX15" fmla="*/ 14170 w 7152315"/>
              <a:gd name="connsiteY15" fmla="*/ 1894827 h 6858000"/>
              <a:gd name="connsiteX16" fmla="*/ 11632 w 7152315"/>
              <a:gd name="connsiteY16" fmla="*/ 1603026 h 6858000"/>
              <a:gd name="connsiteX17" fmla="*/ 14551 w 7152315"/>
              <a:gd name="connsiteY17" fmla="*/ 1307799 h 6858000"/>
              <a:gd name="connsiteX18" fmla="*/ 14551 w 7152315"/>
              <a:gd name="connsiteY18" fmla="*/ 887733 h 6858000"/>
              <a:gd name="connsiteX19" fmla="*/ 849 w 7152315"/>
              <a:gd name="connsiteY19" fmla="*/ 349169 h 6858000"/>
              <a:gd name="connsiteX20" fmla="*/ 1404 w 7152315"/>
              <a:gd name="connsiteY20" fmla="*/ 1605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152315" h="6858000">
                <a:moveTo>
                  <a:pt x="17101" y="0"/>
                </a:moveTo>
                <a:lnTo>
                  <a:pt x="7152315" y="0"/>
                </a:lnTo>
                <a:lnTo>
                  <a:pt x="7152315" y="6858000"/>
                </a:lnTo>
                <a:lnTo>
                  <a:pt x="15999" y="6858000"/>
                </a:lnTo>
                <a:lnTo>
                  <a:pt x="9729" y="6734157"/>
                </a:lnTo>
                <a:cubicBezTo>
                  <a:pt x="5924" y="6530150"/>
                  <a:pt x="12521" y="6326271"/>
                  <a:pt x="15819" y="6122264"/>
                </a:cubicBezTo>
                <a:cubicBezTo>
                  <a:pt x="18484" y="5952766"/>
                  <a:pt x="-1689" y="5783013"/>
                  <a:pt x="11379" y="5614784"/>
                </a:cubicBezTo>
                <a:cubicBezTo>
                  <a:pt x="22112" y="5478259"/>
                  <a:pt x="24992" y="5341214"/>
                  <a:pt x="20006" y="5204359"/>
                </a:cubicBezTo>
                <a:cubicBezTo>
                  <a:pt x="14932" y="5073429"/>
                  <a:pt x="13917" y="4942537"/>
                  <a:pt x="16962" y="4811696"/>
                </a:cubicBezTo>
                <a:cubicBezTo>
                  <a:pt x="20640" y="4660467"/>
                  <a:pt x="16962" y="4509238"/>
                  <a:pt x="13409" y="4358135"/>
                </a:cubicBezTo>
                <a:cubicBezTo>
                  <a:pt x="10872" y="4251565"/>
                  <a:pt x="10998" y="4144994"/>
                  <a:pt x="12774" y="4038423"/>
                </a:cubicBezTo>
                <a:cubicBezTo>
                  <a:pt x="15185" y="3902545"/>
                  <a:pt x="19879" y="3766540"/>
                  <a:pt x="10110" y="3630663"/>
                </a:cubicBezTo>
                <a:cubicBezTo>
                  <a:pt x="1178" y="3512306"/>
                  <a:pt x="3347" y="3393378"/>
                  <a:pt x="16581" y="3275427"/>
                </a:cubicBezTo>
                <a:cubicBezTo>
                  <a:pt x="33403" y="3141377"/>
                  <a:pt x="37183" y="3006006"/>
                  <a:pt x="27872" y="2871219"/>
                </a:cubicBezTo>
                <a:cubicBezTo>
                  <a:pt x="11315" y="2659765"/>
                  <a:pt x="7890" y="2447486"/>
                  <a:pt x="17596" y="2235600"/>
                </a:cubicBezTo>
                <a:cubicBezTo>
                  <a:pt x="22797" y="2122038"/>
                  <a:pt x="21655" y="2008261"/>
                  <a:pt x="14170" y="1894827"/>
                </a:cubicBezTo>
                <a:cubicBezTo>
                  <a:pt x="8144" y="1797670"/>
                  <a:pt x="7294" y="1700272"/>
                  <a:pt x="11632" y="1603026"/>
                </a:cubicBezTo>
                <a:cubicBezTo>
                  <a:pt x="15566" y="1504575"/>
                  <a:pt x="17215" y="1406124"/>
                  <a:pt x="14551" y="1307799"/>
                </a:cubicBezTo>
                <a:cubicBezTo>
                  <a:pt x="10872" y="1168242"/>
                  <a:pt x="10110" y="1027798"/>
                  <a:pt x="14551" y="887733"/>
                </a:cubicBezTo>
                <a:cubicBezTo>
                  <a:pt x="20894" y="708085"/>
                  <a:pt x="3132" y="528817"/>
                  <a:pt x="849" y="349169"/>
                </a:cubicBezTo>
                <a:cubicBezTo>
                  <a:pt x="24" y="286241"/>
                  <a:pt x="-769" y="223346"/>
                  <a:pt x="1404" y="1605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5568696" y="643467"/>
            <a:ext cx="5788152" cy="5571066"/>
          </a:xfrm>
        </p:spPr>
        <p:txBody>
          <a:bodyPr anchor="ctr">
            <a:normAutofit/>
          </a:bodyPr>
          <a:lstStyle/>
          <a:p>
            <a:r>
              <a:rPr lang="en-US" sz="2200">
                <a:solidFill>
                  <a:srgbClr val="FFFFFF"/>
                </a:solidFill>
              </a:rPr>
              <a:t>Like the rest of the world, BCS uses Celsius</a:t>
            </a:r>
          </a:p>
          <a:p>
            <a:r>
              <a:rPr lang="en-US" sz="2200">
                <a:solidFill>
                  <a:srgbClr val="FFFFFF"/>
                </a:solidFill>
              </a:rPr>
              <a:t>Here’s a rhyme to help interpret temperatures</a:t>
            </a:r>
          </a:p>
          <a:p>
            <a:pPr lvl="1"/>
            <a:r>
              <a:rPr lang="en-US" sz="2200">
                <a:solidFill>
                  <a:srgbClr val="FFFFFF"/>
                </a:solidFill>
              </a:rPr>
              <a:t>30 is hot, 20 is nice</a:t>
            </a:r>
          </a:p>
          <a:p>
            <a:pPr lvl="1"/>
            <a:r>
              <a:rPr lang="en-US" sz="2200">
                <a:solidFill>
                  <a:srgbClr val="FFFFFF"/>
                </a:solidFill>
              </a:rPr>
              <a:t>10 is cold, 0 is ice</a:t>
            </a:r>
          </a:p>
          <a:p>
            <a:r>
              <a:rPr lang="en-US" sz="2200">
                <a:solidFill>
                  <a:srgbClr val="FFFFFF"/>
                </a:solidFill>
              </a:rPr>
              <a:t>Degree = stepen (SB)/ stupanj (C)</a:t>
            </a:r>
          </a:p>
          <a:p>
            <a:r>
              <a:rPr lang="en-US" sz="2200">
                <a:solidFill>
                  <a:srgbClr val="FFFFFF"/>
                </a:solidFill>
              </a:rPr>
              <a:t>2,3,4 stepena/stupnja; 5-20 stepeni/stupnjeva</a:t>
            </a:r>
          </a:p>
          <a:p>
            <a:pPr lvl="1"/>
            <a:r>
              <a:rPr lang="en-US" sz="2200">
                <a:solidFill>
                  <a:srgbClr val="FFFFFF"/>
                </a:solidFill>
              </a:rPr>
              <a:t>‘plus X stepena (i)/stupnja (stupnjeva)  = X degrees above zero</a:t>
            </a:r>
          </a:p>
          <a:p>
            <a:pPr lvl="1"/>
            <a:r>
              <a:rPr lang="en-US" sz="2200">
                <a:solidFill>
                  <a:srgbClr val="FFFFFF"/>
                </a:solidFill>
              </a:rPr>
              <a:t>‘minus X stepena (i) )/stupnja (stupnjeva) = x degrees below zero</a:t>
            </a:r>
          </a:p>
        </p:txBody>
      </p:sp>
    </p:spTree>
    <p:extLst>
      <p:ext uri="{BB962C8B-B14F-4D97-AF65-F5344CB8AC3E}">
        <p14:creationId xmlns:p14="http://schemas.microsoft.com/office/powerpoint/2010/main" val="3776584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5369"/>
            <a:ext cx="4368602" cy="1956841"/>
          </a:xfrm>
        </p:spPr>
        <p:txBody>
          <a:bodyPr anchor="b">
            <a:normAutofit/>
          </a:bodyPr>
          <a:lstStyle/>
          <a:p>
            <a:r>
              <a:rPr lang="sr-Latn-RS" sz="5400"/>
              <a:t>Godišnja doba</a:t>
            </a:r>
            <a:r>
              <a:rPr lang="en-US" sz="5400"/>
              <a:t>/seasons</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40080" y="2872899"/>
            <a:ext cx="4243589" cy="3320668"/>
          </a:xfrm>
        </p:spPr>
        <p:txBody>
          <a:bodyPr>
            <a:normAutofit/>
          </a:bodyPr>
          <a:lstStyle/>
          <a:p>
            <a:r>
              <a:rPr lang="en-US" sz="2000"/>
              <a:t>Zima/winter</a:t>
            </a:r>
          </a:p>
          <a:p>
            <a:pPr lvl="1"/>
            <a:r>
              <a:rPr lang="en-US" sz="2000"/>
              <a:t>Zim</a:t>
            </a:r>
            <a:r>
              <a:rPr lang="sr-Latn-RS" sz="2000"/>
              <a:t>i</a:t>
            </a:r>
            <a:r>
              <a:rPr lang="en-US" sz="2000"/>
              <a:t> </a:t>
            </a:r>
            <a:r>
              <a:rPr lang="sr-Latn-RS" sz="2000"/>
              <a:t>(in the </a:t>
            </a:r>
            <a:r>
              <a:rPr lang="en-US" sz="2000"/>
              <a:t>w</a:t>
            </a:r>
            <a:r>
              <a:rPr lang="sr-Latn-RS" sz="2000"/>
              <a:t>inter)</a:t>
            </a:r>
            <a:endParaRPr lang="en-US" sz="2000"/>
          </a:p>
          <a:p>
            <a:r>
              <a:rPr lang="sr-Latn-RS" sz="2000"/>
              <a:t>Proleće</a:t>
            </a:r>
            <a:r>
              <a:rPr lang="en-US" sz="2000"/>
              <a:t>/</a:t>
            </a:r>
            <a:r>
              <a:rPr lang="sr-Latn-RS" sz="2000"/>
              <a:t>proljeće</a:t>
            </a:r>
            <a:r>
              <a:rPr lang="en-US" sz="2000"/>
              <a:t>/spring</a:t>
            </a:r>
          </a:p>
          <a:p>
            <a:pPr lvl="1"/>
            <a:r>
              <a:rPr lang="sr-Latn-RS" sz="2000"/>
              <a:t>Na proleće</a:t>
            </a:r>
            <a:r>
              <a:rPr lang="en-US" sz="2000"/>
              <a:t>/</a:t>
            </a:r>
            <a:r>
              <a:rPr lang="sr-Latn-RS" sz="2000"/>
              <a:t> proljeće</a:t>
            </a:r>
            <a:r>
              <a:rPr lang="en-US" sz="2000"/>
              <a:t> (in the spring)</a:t>
            </a:r>
          </a:p>
          <a:p>
            <a:r>
              <a:rPr lang="en-US" sz="2000"/>
              <a:t>L</a:t>
            </a:r>
            <a:r>
              <a:rPr lang="sr-Latn-RS" sz="2000"/>
              <a:t>e</a:t>
            </a:r>
            <a:r>
              <a:rPr lang="en-US" sz="2000"/>
              <a:t>to/</a:t>
            </a:r>
            <a:r>
              <a:rPr lang="sr-Latn-RS" sz="2000"/>
              <a:t>ljeto</a:t>
            </a:r>
            <a:r>
              <a:rPr lang="en-US" sz="2000"/>
              <a:t>/summer</a:t>
            </a:r>
          </a:p>
          <a:p>
            <a:pPr lvl="1"/>
            <a:r>
              <a:rPr lang="en-US" sz="2000"/>
              <a:t>L</a:t>
            </a:r>
            <a:r>
              <a:rPr lang="sr-Latn-RS" sz="2000"/>
              <a:t>eti</a:t>
            </a:r>
            <a:r>
              <a:rPr lang="en-US" sz="2000"/>
              <a:t>/</a:t>
            </a:r>
            <a:r>
              <a:rPr lang="sr-Latn-RS" sz="2000"/>
              <a:t>ljeti</a:t>
            </a:r>
            <a:r>
              <a:rPr lang="en-US" sz="2000"/>
              <a:t> (in the summer)</a:t>
            </a:r>
          </a:p>
          <a:p>
            <a:r>
              <a:rPr lang="en-US" sz="2000"/>
              <a:t>Jese</a:t>
            </a:r>
            <a:r>
              <a:rPr lang="sr-Latn-RS" sz="2000"/>
              <a:t>n</a:t>
            </a:r>
            <a:r>
              <a:rPr lang="en-US" sz="2000"/>
              <a:t>/fall</a:t>
            </a:r>
          </a:p>
          <a:p>
            <a:pPr lvl="1"/>
            <a:r>
              <a:rPr lang="sr-Latn-RS" sz="2000"/>
              <a:t>Na jesen </a:t>
            </a:r>
            <a:r>
              <a:rPr lang="en-US" sz="2000"/>
              <a:t>(in the Fall)</a:t>
            </a:r>
          </a:p>
        </p:txBody>
      </p:sp>
      <p:pic>
        <p:nvPicPr>
          <p:cNvPr id="5" name="Picture 4" descr="Frosty autumn leaves background">
            <a:extLst>
              <a:ext uri="{FF2B5EF4-FFF2-40B4-BE49-F238E27FC236}">
                <a16:creationId xmlns:a16="http://schemas.microsoft.com/office/drawing/2014/main" id="{FC85F65C-E047-335A-DD11-27B0782FF130}"/>
              </a:ext>
            </a:extLst>
          </p:cNvPr>
          <p:cNvPicPr>
            <a:picLocks noChangeAspect="1"/>
          </p:cNvPicPr>
          <p:nvPr/>
        </p:nvPicPr>
        <p:blipFill rotWithShape="1">
          <a:blip r:embed="rId2"/>
          <a:srcRect l="11840" r="2120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15281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3C6C4-DFCA-DD4B-1FB2-C730C20D7E1E}"/>
              </a:ext>
            </a:extLst>
          </p:cNvPr>
          <p:cNvSpPr>
            <a:spLocks noGrp="1"/>
          </p:cNvSpPr>
          <p:nvPr>
            <p:ph type="title"/>
          </p:nvPr>
        </p:nvSpPr>
        <p:spPr/>
        <p:txBody>
          <a:bodyPr/>
          <a:lstStyle/>
          <a:p>
            <a:endParaRPr lang="en-US"/>
          </a:p>
        </p:txBody>
      </p:sp>
      <p:pic>
        <p:nvPicPr>
          <p:cNvPr id="4" name="Online Media 3" title="The funniest Weather Report / Najsmješnija vremenska prognoza">
            <a:hlinkClick r:id="" action="ppaction://media"/>
            <a:extLst>
              <a:ext uri="{FF2B5EF4-FFF2-40B4-BE49-F238E27FC236}">
                <a16:creationId xmlns:a16="http://schemas.microsoft.com/office/drawing/2014/main" id="{9D282FC6-B0F2-0603-34FC-7EF14C0325B8}"/>
              </a:ext>
            </a:extLst>
          </p:cNvPr>
          <p:cNvPicPr>
            <a:picLocks noGrp="1" noRot="1" noChangeAspect="1"/>
          </p:cNvPicPr>
          <p:nvPr>
            <p:ph idx="1"/>
            <a:videoFile r:link="rId1"/>
          </p:nvPr>
        </p:nvPicPr>
        <p:blipFill>
          <a:blip r:embed="rId3"/>
          <a:stretch>
            <a:fillRect/>
          </a:stretch>
        </p:blipFill>
        <p:spPr>
          <a:xfrm>
            <a:off x="2338388" y="516401"/>
            <a:ext cx="7767637" cy="5825198"/>
          </a:xfrm>
          <a:prstGeom prst="rect">
            <a:avLst/>
          </a:prstGeom>
        </p:spPr>
      </p:pic>
    </p:spTree>
    <p:extLst>
      <p:ext uri="{BB962C8B-B14F-4D97-AF65-F5344CB8AC3E}">
        <p14:creationId xmlns:p14="http://schemas.microsoft.com/office/powerpoint/2010/main" val="3789042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D5ECBD3-F042-3C0C-D21F-206FC210DE9D}"/>
              </a:ext>
            </a:extLst>
          </p:cNvPr>
          <p:cNvSpPr>
            <a:spLocks noGrp="1"/>
          </p:cNvSpPr>
          <p:nvPr>
            <p:ph type="title"/>
          </p:nvPr>
        </p:nvSpPr>
        <p:spPr>
          <a:xfrm>
            <a:off x="1285240" y="1008993"/>
            <a:ext cx="10344507" cy="3542045"/>
          </a:xfrm>
        </p:spPr>
        <p:txBody>
          <a:bodyPr vert="horz" lIns="91440" tIns="45720" rIns="91440" bIns="45720" rtlCol="0" anchor="b">
            <a:normAutofit/>
          </a:bodyPr>
          <a:lstStyle/>
          <a:p>
            <a:r>
              <a:rPr lang="en-US" sz="10600" kern="1200" dirty="0" err="1">
                <a:solidFill>
                  <a:schemeClr val="tx1"/>
                </a:solidFill>
                <a:latin typeface="+mj-lt"/>
                <a:ea typeface="+mj-ea"/>
                <a:cs typeface="+mj-cs"/>
              </a:rPr>
              <a:t>Imati</a:t>
            </a:r>
            <a:r>
              <a:rPr lang="en-US" sz="10600" kern="1200" dirty="0">
                <a:solidFill>
                  <a:schemeClr val="tx1"/>
                </a:solidFill>
                <a:latin typeface="+mj-lt"/>
                <a:ea typeface="+mj-ea"/>
                <a:cs typeface="+mj-cs"/>
              </a:rPr>
              <a:t>/</a:t>
            </a:r>
            <a:r>
              <a:rPr lang="sr-Latn-RS" sz="10600" dirty="0"/>
              <a:t>nemati</a:t>
            </a:r>
            <a:r>
              <a:rPr lang="en-US" sz="10600" kern="1200" dirty="0">
                <a:solidFill>
                  <a:schemeClr val="tx1"/>
                </a:solidFill>
                <a:latin typeface="+mj-lt"/>
                <a:ea typeface="+mj-ea"/>
                <a:cs typeface="+mj-cs"/>
              </a:rPr>
              <a:t>/</a:t>
            </a:r>
            <a:r>
              <a:rPr lang="en-US" sz="10600" kern="1200" dirty="0" err="1">
                <a:solidFill>
                  <a:schemeClr val="tx1"/>
                </a:solidFill>
                <a:latin typeface="+mj-lt"/>
                <a:ea typeface="+mj-ea"/>
                <a:cs typeface="+mj-cs"/>
              </a:rPr>
              <a:t>moći</a:t>
            </a:r>
            <a:endParaRPr lang="en-US" sz="10600" kern="1200" dirty="0">
              <a:solidFill>
                <a:schemeClr val="tx1"/>
              </a:solidFill>
              <a:latin typeface="+mj-lt"/>
              <a:ea typeface="+mj-ea"/>
              <a:cs typeface="+mj-cs"/>
            </a:endParaRPr>
          </a:p>
        </p:txBody>
      </p:sp>
      <p:sp>
        <p:nvSpPr>
          <p:cNvPr id="5" name="Text Placeholder 4">
            <a:extLst>
              <a:ext uri="{FF2B5EF4-FFF2-40B4-BE49-F238E27FC236}">
                <a16:creationId xmlns:a16="http://schemas.microsoft.com/office/drawing/2014/main" id="{9EE64409-2290-ED33-CFE4-A154148444C1}"/>
              </a:ext>
            </a:extLst>
          </p:cNvPr>
          <p:cNvSpPr>
            <a:spLocks noGrp="1"/>
          </p:cNvSpPr>
          <p:nvPr>
            <p:ph type="body" idx="1"/>
          </p:nvPr>
        </p:nvSpPr>
        <p:spPr>
          <a:xfrm>
            <a:off x="1285241" y="4582814"/>
            <a:ext cx="7132335" cy="1312657"/>
          </a:xfrm>
        </p:spPr>
        <p:txBody>
          <a:bodyPr vert="horz" lIns="91440" tIns="45720" rIns="91440" bIns="45720" rtlCol="0" anchor="t">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2759103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a:solidFill>
                  <a:srgbClr val="FFFFFF"/>
                </a:solidFill>
              </a:rPr>
              <a:t>Verb hteti/htjeti</a:t>
            </a:r>
            <a:r>
              <a:rPr lang="sr-Latn-RS">
                <a:solidFill>
                  <a:srgbClr val="FFFFFF"/>
                </a:solidFill>
              </a:rPr>
              <a:t> </a:t>
            </a:r>
            <a:r>
              <a:rPr lang="en-US">
                <a:solidFill>
                  <a:srgbClr val="FFFFFF"/>
                </a:solidFill>
              </a:rPr>
              <a:t>-</a:t>
            </a:r>
            <a:r>
              <a:rPr lang="sr-Latn-RS">
                <a:solidFill>
                  <a:srgbClr val="FFFFFF"/>
                </a:solidFill>
              </a:rPr>
              <a:t>to want </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r>
              <a:rPr lang="en-US" dirty="0"/>
              <a:t>This verb has irregular conjugation and </a:t>
            </a:r>
            <a:r>
              <a:rPr lang="en-US"/>
              <a:t>must be memorized</a:t>
            </a:r>
            <a:r>
              <a:rPr lang="en-US" dirty="0"/>
              <a:t>!</a:t>
            </a:r>
          </a:p>
          <a:p>
            <a:r>
              <a:rPr lang="en-US" dirty="0" err="1"/>
              <a:t>Ja</a:t>
            </a:r>
            <a:r>
              <a:rPr lang="en-US" dirty="0"/>
              <a:t> ho</a:t>
            </a:r>
            <a:r>
              <a:rPr lang="sr-Latn-RS" dirty="0"/>
              <a:t>ću                         Mi hoćemo</a:t>
            </a:r>
          </a:p>
          <a:p>
            <a:r>
              <a:rPr lang="sr-Latn-RS" dirty="0"/>
              <a:t>Ti hoćeš                        Vi hoćete</a:t>
            </a:r>
          </a:p>
          <a:p>
            <a:r>
              <a:rPr lang="sr-Latn-RS" dirty="0"/>
              <a:t>On,Ona, Ono </a:t>
            </a:r>
            <a:r>
              <a:rPr lang="sr-Latn-RS"/>
              <a:t>hoće</a:t>
            </a:r>
            <a:r>
              <a:rPr lang="sr-Latn-RS" dirty="0"/>
              <a:t>      Oni, one ona </a:t>
            </a:r>
            <a:r>
              <a:rPr lang="sr-Latn-RS"/>
              <a:t>hoće</a:t>
            </a:r>
          </a:p>
          <a:p>
            <a:endParaRPr lang="sr-Latn-RS" dirty="0"/>
          </a:p>
          <a:p>
            <a:r>
              <a:rPr lang="sr-Latn-RS" dirty="0"/>
              <a:t>Note </a:t>
            </a:r>
            <a:r>
              <a:rPr lang="en-US" dirty="0"/>
              <a:t>3</a:t>
            </a:r>
            <a:r>
              <a:rPr lang="sr-Latn-RS" dirty="0"/>
              <a:t>.p.sg and 3,p.</a:t>
            </a:r>
            <a:r>
              <a:rPr lang="en-US" dirty="0" err="1"/>
              <a:t>pl</a:t>
            </a:r>
            <a:r>
              <a:rPr lang="sr-Latn-RS" dirty="0"/>
              <a:t> are </a:t>
            </a:r>
            <a:r>
              <a:rPr lang="sr-Latn-RS"/>
              <a:t>the same</a:t>
            </a:r>
            <a:r>
              <a:rPr lang="sr-Latn-RS" dirty="0"/>
              <a:t>!!!  </a:t>
            </a:r>
            <a:endParaRPr lang="en-US" dirty="0"/>
          </a:p>
        </p:txBody>
      </p:sp>
    </p:spTree>
    <p:extLst>
      <p:ext uri="{BB962C8B-B14F-4D97-AF65-F5344CB8AC3E}">
        <p14:creationId xmlns:p14="http://schemas.microsoft.com/office/powerpoint/2010/main" val="3612867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a:solidFill>
                  <a:srgbClr val="FFFFFF"/>
                </a:solidFill>
              </a:rPr>
              <a:t>Negative form of “to want”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r>
              <a:rPr lang="en-US" dirty="0" err="1"/>
              <a:t>Ja</a:t>
            </a:r>
            <a:r>
              <a:rPr lang="en-US" dirty="0"/>
              <a:t> ne</a:t>
            </a:r>
            <a:r>
              <a:rPr lang="sr-Latn-RS" dirty="0"/>
              <a:t>ću                            Mi nećemo</a:t>
            </a:r>
          </a:p>
          <a:p>
            <a:r>
              <a:rPr lang="sr-Latn-RS" dirty="0"/>
              <a:t>Ti nečeš                           Vi nećete </a:t>
            </a:r>
          </a:p>
          <a:p>
            <a:r>
              <a:rPr lang="sr-Latn-RS" dirty="0"/>
              <a:t>On, Ona, Ono neće        Oni, One, Ona neće</a:t>
            </a:r>
          </a:p>
          <a:p>
            <a:endParaRPr lang="sr-Latn-RS" dirty="0"/>
          </a:p>
          <a:p>
            <a:r>
              <a:rPr lang="sr-Latn-RS" dirty="0"/>
              <a:t>Translates as I don</a:t>
            </a:r>
            <a:r>
              <a:rPr lang="en-US" dirty="0"/>
              <a:t>’</a:t>
            </a:r>
            <a:r>
              <a:rPr lang="sr-Latn-RS" dirty="0"/>
              <a:t>t</a:t>
            </a:r>
            <a:r>
              <a:rPr lang="en-US" dirty="0"/>
              <a:t> want to, you don’t want to, etc.</a:t>
            </a:r>
            <a:r>
              <a:rPr lang="sr-Latn-RS" dirty="0"/>
              <a:t>   </a:t>
            </a:r>
            <a:endParaRPr lang="en-US" dirty="0"/>
          </a:p>
        </p:txBody>
      </p:sp>
    </p:spTree>
    <p:extLst>
      <p:ext uri="{BB962C8B-B14F-4D97-AF65-F5344CB8AC3E}">
        <p14:creationId xmlns:p14="http://schemas.microsoft.com/office/powerpoint/2010/main" val="732210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a:solidFill>
                  <a:srgbClr val="FFFFFF"/>
                </a:solidFill>
              </a:rPr>
              <a:t>Verb mo</a:t>
            </a:r>
            <a:r>
              <a:rPr lang="sr-Latn-RS">
                <a:solidFill>
                  <a:srgbClr val="FFFFFF"/>
                </a:solidFill>
              </a:rPr>
              <a:t>ći </a:t>
            </a:r>
            <a:r>
              <a:rPr lang="en-US">
                <a:solidFill>
                  <a:srgbClr val="FFFFFF"/>
                </a:solidFill>
              </a:rPr>
              <a:t>-</a:t>
            </a:r>
            <a:r>
              <a:rPr lang="sr-Latn-RS">
                <a:solidFill>
                  <a:srgbClr val="FFFFFF"/>
                </a:solidFill>
              </a:rPr>
              <a:t>to be able to </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r>
              <a:rPr lang="en-US" dirty="0"/>
              <a:t>This verb has irregular conjugation and must </a:t>
            </a:r>
            <a:r>
              <a:rPr lang="sr-Latn-RS" dirty="0"/>
              <a:t>b</a:t>
            </a:r>
            <a:r>
              <a:rPr lang="en-US" dirty="0"/>
              <a:t>e memorized!</a:t>
            </a:r>
            <a:endParaRPr lang="sr-Latn-RS" dirty="0"/>
          </a:p>
          <a:p>
            <a:endParaRPr lang="sr-Latn-RS" dirty="0"/>
          </a:p>
          <a:p>
            <a:r>
              <a:rPr lang="sr-Latn-RS" dirty="0"/>
              <a:t>Ja mogu                        Mi možemo</a:t>
            </a:r>
          </a:p>
          <a:p>
            <a:r>
              <a:rPr lang="sr-Latn-RS" dirty="0"/>
              <a:t>Ti možeš                       Vi možete </a:t>
            </a:r>
          </a:p>
          <a:p>
            <a:r>
              <a:rPr lang="sr-Latn-RS" dirty="0"/>
              <a:t>On, Ona, Ono može    </a:t>
            </a:r>
            <a:r>
              <a:rPr lang="sr-Latn-RS" dirty="0" err="1"/>
              <a:t>Oni,One,Ona</a:t>
            </a:r>
            <a:r>
              <a:rPr lang="sr-Latn-RS" dirty="0"/>
              <a:t> mogu </a:t>
            </a:r>
          </a:p>
          <a:p>
            <a:endParaRPr lang="sr-Latn-RS" dirty="0"/>
          </a:p>
          <a:p>
            <a:r>
              <a:rPr lang="sr-Latn-RS" dirty="0"/>
              <a:t>Note</a:t>
            </a:r>
            <a:r>
              <a:rPr lang="en-US" dirty="0"/>
              <a:t>:</a:t>
            </a:r>
            <a:r>
              <a:rPr lang="sr-Latn-RS" dirty="0"/>
              <a:t> 1.p.sg and 3.p.pl are </a:t>
            </a:r>
            <a:r>
              <a:rPr lang="sr-Latn-RS" dirty="0" err="1"/>
              <a:t>the</a:t>
            </a:r>
            <a:r>
              <a:rPr lang="sr-Latn-RS" dirty="0"/>
              <a:t> same!!!</a:t>
            </a:r>
            <a:endParaRPr lang="en-US" dirty="0"/>
          </a:p>
          <a:p>
            <a:endParaRPr lang="en-US" dirty="0"/>
          </a:p>
        </p:txBody>
      </p:sp>
    </p:spTree>
    <p:extLst>
      <p:ext uri="{BB962C8B-B14F-4D97-AF65-F5344CB8AC3E}">
        <p14:creationId xmlns:p14="http://schemas.microsoft.com/office/powerpoint/2010/main" val="1673028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a:t>
            </a:r>
            <a:r>
              <a:rPr lang="sr-Latn-RS" dirty="0">
                <a:solidFill>
                  <a:srgbClr val="FF0000"/>
                </a:solidFill>
              </a:rPr>
              <a:t>mportant</a:t>
            </a:r>
            <a:r>
              <a:rPr lang="sr-Latn-RS" dirty="0"/>
              <a:t> exceptions</a:t>
            </a:r>
            <a:endParaRPr lang="en-US" dirty="0"/>
          </a:p>
        </p:txBody>
      </p:sp>
      <p:sp>
        <p:nvSpPr>
          <p:cNvPr id="4" name="Text Placeholder 3">
            <a:extLst>
              <a:ext uri="{FF2B5EF4-FFF2-40B4-BE49-F238E27FC236}">
                <a16:creationId xmlns:a16="http://schemas.microsoft.com/office/drawing/2014/main" id="{826652E1-D9FD-9D74-AC36-9A587DD33192}"/>
              </a:ext>
            </a:extLst>
          </p:cNvPr>
          <p:cNvSpPr>
            <a:spLocks noGrp="1"/>
          </p:cNvSpPr>
          <p:nvPr>
            <p:ph type="body" idx="1"/>
          </p:nvPr>
        </p:nvSpPr>
        <p:spPr/>
        <p:txBody>
          <a:bodyPr/>
          <a:lstStyle/>
          <a:p>
            <a:r>
              <a:rPr lang="sr-Latn-RS" dirty="0" err="1"/>
              <a:t>Verb</a:t>
            </a:r>
            <a:r>
              <a:rPr lang="sr-Latn-RS" dirty="0"/>
              <a:t> </a:t>
            </a:r>
            <a:r>
              <a:rPr lang="sr-Latn-RS" u="sng" dirty="0" err="1">
                <a:solidFill>
                  <a:srgbClr val="FF0000"/>
                </a:solidFill>
              </a:rPr>
              <a:t>not</a:t>
            </a:r>
            <a:r>
              <a:rPr lang="sr-Latn-RS" u="sng" dirty="0">
                <a:solidFill>
                  <a:srgbClr val="FF0000"/>
                </a:solidFill>
              </a:rPr>
              <a:t> to </a:t>
            </a:r>
            <a:r>
              <a:rPr lang="sr-Latn-RS" u="sng" dirty="0" err="1">
                <a:solidFill>
                  <a:srgbClr val="FF0000"/>
                </a:solidFill>
              </a:rPr>
              <a:t>have</a:t>
            </a:r>
            <a:r>
              <a:rPr lang="en-US" dirty="0"/>
              <a:t>:</a:t>
            </a:r>
            <a:endParaRPr lang="sr-Latn-RS" dirty="0"/>
          </a:p>
          <a:p>
            <a:endParaRPr lang="en-US" dirty="0"/>
          </a:p>
        </p:txBody>
      </p:sp>
      <p:sp>
        <p:nvSpPr>
          <p:cNvPr id="3" name="Content Placeholder 2"/>
          <p:cNvSpPr>
            <a:spLocks noGrp="1"/>
          </p:cNvSpPr>
          <p:nvPr>
            <p:ph sz="half" idx="2"/>
          </p:nvPr>
        </p:nvSpPr>
        <p:spPr/>
        <p:txBody>
          <a:bodyPr>
            <a:normAutofit fontScale="85000" lnSpcReduction="20000"/>
          </a:bodyPr>
          <a:lstStyle/>
          <a:p>
            <a:r>
              <a:rPr lang="sr-Latn-RS" dirty="0"/>
              <a:t>Ja nemam                     </a:t>
            </a:r>
          </a:p>
          <a:p>
            <a:r>
              <a:rPr lang="sr-Latn-RS" dirty="0"/>
              <a:t>Ti nemaš                        </a:t>
            </a:r>
          </a:p>
          <a:p>
            <a:r>
              <a:rPr lang="sr-Latn-RS" dirty="0"/>
              <a:t>On, Ona, Ono nema </a:t>
            </a:r>
          </a:p>
          <a:p>
            <a:r>
              <a:rPr lang="sr-Latn-RS" dirty="0"/>
              <a:t>Vi nemate </a:t>
            </a:r>
          </a:p>
          <a:p>
            <a:r>
              <a:rPr lang="sr-Latn-RS" dirty="0"/>
              <a:t>Mi nemamo    </a:t>
            </a:r>
          </a:p>
          <a:p>
            <a:r>
              <a:rPr lang="sr-Latn-RS" dirty="0"/>
              <a:t>Oni, One, Ona nemaju</a:t>
            </a:r>
            <a:endParaRPr lang="en-US" dirty="0"/>
          </a:p>
          <a:p>
            <a:endParaRPr lang="en-US" dirty="0"/>
          </a:p>
          <a:p>
            <a:r>
              <a:rPr lang="en-US" dirty="0"/>
              <a:t>Note: to have- </a:t>
            </a:r>
            <a:r>
              <a:rPr lang="en-US" dirty="0" err="1"/>
              <a:t>imati</a:t>
            </a:r>
            <a:r>
              <a:rPr lang="en-US" dirty="0"/>
              <a:t> </a:t>
            </a:r>
          </a:p>
          <a:p>
            <a:r>
              <a:rPr lang="en-US" dirty="0"/>
              <a:t>Not to have- </a:t>
            </a:r>
            <a:r>
              <a:rPr lang="en-US" dirty="0" err="1"/>
              <a:t>nemati</a:t>
            </a:r>
            <a:r>
              <a:rPr lang="en-US" dirty="0"/>
              <a:t> (spelled as one word!!!)</a:t>
            </a:r>
          </a:p>
          <a:p>
            <a:endParaRPr lang="en-US" dirty="0"/>
          </a:p>
        </p:txBody>
      </p:sp>
      <p:sp>
        <p:nvSpPr>
          <p:cNvPr id="5" name="Text Placeholder 4">
            <a:extLst>
              <a:ext uri="{FF2B5EF4-FFF2-40B4-BE49-F238E27FC236}">
                <a16:creationId xmlns:a16="http://schemas.microsoft.com/office/drawing/2014/main" id="{43096BD8-6A59-F523-946E-FB84166548FE}"/>
              </a:ext>
            </a:extLst>
          </p:cNvPr>
          <p:cNvSpPr>
            <a:spLocks noGrp="1"/>
          </p:cNvSpPr>
          <p:nvPr>
            <p:ph type="body" sz="quarter" idx="3"/>
          </p:nvPr>
        </p:nvSpPr>
        <p:spPr>
          <a:xfrm>
            <a:off x="6169024" y="1278732"/>
            <a:ext cx="5183188" cy="823912"/>
          </a:xfrm>
        </p:spPr>
        <p:txBody>
          <a:bodyPr/>
          <a:lstStyle/>
          <a:p>
            <a:r>
              <a:rPr lang="sr-Latn-RS" dirty="0"/>
              <a:t>To </a:t>
            </a:r>
            <a:r>
              <a:rPr lang="sr-Latn-RS" dirty="0" err="1"/>
              <a:t>have</a:t>
            </a:r>
            <a:endParaRPr lang="en-US" dirty="0"/>
          </a:p>
        </p:txBody>
      </p:sp>
      <p:sp>
        <p:nvSpPr>
          <p:cNvPr id="6" name="Content Placeholder 5">
            <a:extLst>
              <a:ext uri="{FF2B5EF4-FFF2-40B4-BE49-F238E27FC236}">
                <a16:creationId xmlns:a16="http://schemas.microsoft.com/office/drawing/2014/main" id="{E601828D-C7C5-1957-DA83-121FA1ACD130}"/>
              </a:ext>
            </a:extLst>
          </p:cNvPr>
          <p:cNvSpPr>
            <a:spLocks noGrp="1"/>
          </p:cNvSpPr>
          <p:nvPr>
            <p:ph sz="quarter" idx="4"/>
          </p:nvPr>
        </p:nvSpPr>
        <p:spPr/>
        <p:txBody>
          <a:bodyPr>
            <a:normAutofit fontScale="85000" lnSpcReduction="20000"/>
          </a:bodyPr>
          <a:lstStyle/>
          <a:p>
            <a:r>
              <a:rPr lang="sr-Latn-RS" dirty="0"/>
              <a:t>Ja imam</a:t>
            </a:r>
          </a:p>
          <a:p>
            <a:r>
              <a:rPr lang="sr-Latn-RS" dirty="0"/>
              <a:t>Ti imaš</a:t>
            </a:r>
          </a:p>
          <a:p>
            <a:r>
              <a:rPr lang="sr-Latn-RS" dirty="0"/>
              <a:t>On/ona/ono ima</a:t>
            </a:r>
          </a:p>
          <a:p>
            <a:r>
              <a:rPr lang="sr-Latn-RS" dirty="0"/>
              <a:t>Mi imamo</a:t>
            </a:r>
          </a:p>
          <a:p>
            <a:r>
              <a:rPr lang="sr-Latn-RS" dirty="0"/>
              <a:t>Vi imate</a:t>
            </a:r>
          </a:p>
          <a:p>
            <a:r>
              <a:rPr lang="sr-Latn-RS" dirty="0"/>
              <a:t>Oni/one/ona imaju</a:t>
            </a:r>
          </a:p>
          <a:p>
            <a:endParaRPr lang="en-US" dirty="0"/>
          </a:p>
        </p:txBody>
      </p:sp>
    </p:spTree>
    <p:extLst>
      <p:ext uri="{BB962C8B-B14F-4D97-AF65-F5344CB8AC3E}">
        <p14:creationId xmlns:p14="http://schemas.microsoft.com/office/powerpoint/2010/main" val="1492722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ways of expressing present tense</a:t>
            </a:r>
          </a:p>
        </p:txBody>
      </p:sp>
      <p:sp>
        <p:nvSpPr>
          <p:cNvPr id="3" name="Text Placeholder 2"/>
          <p:cNvSpPr>
            <a:spLocks noGrp="1"/>
          </p:cNvSpPr>
          <p:nvPr>
            <p:ph type="body" idx="1"/>
          </p:nvPr>
        </p:nvSpPr>
        <p:spPr/>
        <p:txBody>
          <a:bodyPr/>
          <a:lstStyle/>
          <a:p>
            <a:r>
              <a:rPr lang="en-US" dirty="0"/>
              <a:t>Da + present tense</a:t>
            </a:r>
          </a:p>
        </p:txBody>
      </p:sp>
      <p:sp>
        <p:nvSpPr>
          <p:cNvPr id="4" name="Content Placeholder 3"/>
          <p:cNvSpPr>
            <a:spLocks noGrp="1"/>
          </p:cNvSpPr>
          <p:nvPr>
            <p:ph sz="half" idx="2"/>
          </p:nvPr>
        </p:nvSpPr>
        <p:spPr/>
        <p:txBody>
          <a:bodyPr>
            <a:normAutofit lnSpcReduction="10000"/>
          </a:bodyPr>
          <a:lstStyle/>
          <a:p>
            <a:r>
              <a:rPr lang="en-US" dirty="0"/>
              <a:t>Idem da </a:t>
            </a:r>
            <a:r>
              <a:rPr lang="en-US" dirty="0" err="1"/>
              <a:t>plivam</a:t>
            </a:r>
            <a:r>
              <a:rPr lang="en-US" dirty="0"/>
              <a:t>. I am going to swim.</a:t>
            </a:r>
          </a:p>
          <a:p>
            <a:r>
              <a:rPr lang="sr-Latn-RS" dirty="0"/>
              <a:t>Volimo</a:t>
            </a:r>
            <a:r>
              <a:rPr lang="en-US" dirty="0"/>
              <a:t> da </a:t>
            </a:r>
            <a:r>
              <a:rPr lang="en-US" dirty="0" err="1"/>
              <a:t>pevamo</a:t>
            </a:r>
            <a:r>
              <a:rPr lang="en-US" dirty="0"/>
              <a:t>/</a:t>
            </a:r>
            <a:r>
              <a:rPr lang="en-US" dirty="0" err="1"/>
              <a:t>pjevamo</a:t>
            </a:r>
            <a:r>
              <a:rPr lang="en-US" dirty="0"/>
              <a:t>.</a:t>
            </a:r>
          </a:p>
          <a:p>
            <a:r>
              <a:rPr lang="sr-Latn-RS" dirty="0"/>
              <a:t>We like to</a:t>
            </a:r>
            <a:r>
              <a:rPr lang="en-US" dirty="0"/>
              <a:t> sing.</a:t>
            </a:r>
          </a:p>
          <a:p>
            <a:r>
              <a:rPr lang="en-US" dirty="0" err="1"/>
              <a:t>Ja</a:t>
            </a:r>
            <a:r>
              <a:rPr lang="en-US" dirty="0"/>
              <a:t> </a:t>
            </a:r>
            <a:r>
              <a:rPr lang="sr-Latn-RS" dirty="0"/>
              <a:t>ne </a:t>
            </a:r>
            <a:r>
              <a:rPr lang="en-US" dirty="0" err="1"/>
              <a:t>volim</a:t>
            </a:r>
            <a:r>
              <a:rPr lang="en-US" dirty="0"/>
              <a:t> da </a:t>
            </a:r>
            <a:r>
              <a:rPr lang="sr-Latn-RS" dirty="0"/>
              <a:t>čitam.</a:t>
            </a:r>
          </a:p>
          <a:p>
            <a:r>
              <a:rPr lang="sr-Latn-RS" dirty="0"/>
              <a:t>I don</a:t>
            </a:r>
            <a:r>
              <a:rPr lang="en-US" dirty="0"/>
              <a:t>’</a:t>
            </a:r>
            <a:r>
              <a:rPr lang="sr-Latn-RS" dirty="0"/>
              <a:t>t like to read. </a:t>
            </a:r>
          </a:p>
          <a:p>
            <a:r>
              <a:rPr lang="sr-Latn-RS" dirty="0"/>
              <a:t>This is more Serbian but not stricktly Serbian!!! </a:t>
            </a:r>
          </a:p>
          <a:p>
            <a:endParaRPr lang="en-US" dirty="0"/>
          </a:p>
        </p:txBody>
      </p:sp>
      <p:sp>
        <p:nvSpPr>
          <p:cNvPr id="5" name="Text Placeholder 4"/>
          <p:cNvSpPr>
            <a:spLocks noGrp="1"/>
          </p:cNvSpPr>
          <p:nvPr>
            <p:ph type="body" sz="quarter" idx="3"/>
          </p:nvPr>
        </p:nvSpPr>
        <p:spPr/>
        <p:txBody>
          <a:bodyPr/>
          <a:lstStyle/>
          <a:p>
            <a:r>
              <a:rPr lang="sr-Latn-RS" dirty="0"/>
              <a:t>Present + infinitive</a:t>
            </a:r>
            <a:endParaRPr lang="en-US" dirty="0"/>
          </a:p>
        </p:txBody>
      </p:sp>
      <p:sp>
        <p:nvSpPr>
          <p:cNvPr id="6" name="Content Placeholder 5"/>
          <p:cNvSpPr>
            <a:spLocks noGrp="1"/>
          </p:cNvSpPr>
          <p:nvPr>
            <p:ph sz="quarter" idx="4"/>
          </p:nvPr>
        </p:nvSpPr>
        <p:spPr/>
        <p:txBody>
          <a:bodyPr>
            <a:normAutofit lnSpcReduction="10000"/>
          </a:bodyPr>
          <a:lstStyle/>
          <a:p>
            <a:r>
              <a:rPr lang="sr-Latn-RS" dirty="0"/>
              <a:t>Idem plivati.</a:t>
            </a:r>
          </a:p>
          <a:p>
            <a:endParaRPr lang="sr-Latn-RS" dirty="0"/>
          </a:p>
          <a:p>
            <a:r>
              <a:rPr lang="en-US" dirty="0" err="1"/>
              <a:t>Volimo</a:t>
            </a:r>
            <a:r>
              <a:rPr lang="en-US" dirty="0"/>
              <a:t> </a:t>
            </a:r>
            <a:r>
              <a:rPr lang="en-US" dirty="0" err="1"/>
              <a:t>pevati</a:t>
            </a:r>
            <a:r>
              <a:rPr lang="en-US" dirty="0"/>
              <a:t>/</a:t>
            </a:r>
            <a:r>
              <a:rPr lang="en-US" dirty="0" err="1"/>
              <a:t>pjevati</a:t>
            </a:r>
            <a:r>
              <a:rPr lang="en-US" dirty="0"/>
              <a:t>.</a:t>
            </a:r>
          </a:p>
          <a:p>
            <a:endParaRPr lang="en-US" dirty="0"/>
          </a:p>
          <a:p>
            <a:r>
              <a:rPr lang="en-US" dirty="0"/>
              <a:t>Ne </a:t>
            </a:r>
            <a:r>
              <a:rPr lang="en-US" dirty="0" err="1"/>
              <a:t>volim</a:t>
            </a:r>
            <a:r>
              <a:rPr lang="en-US" dirty="0"/>
              <a:t> </a:t>
            </a:r>
            <a:r>
              <a:rPr lang="sr-Latn-RS" dirty="0"/>
              <a:t>čitati.</a:t>
            </a:r>
          </a:p>
          <a:p>
            <a:r>
              <a:rPr lang="sr-Latn-RS" dirty="0"/>
              <a:t>This type is more Bosnian and Croatian but not strictly Bosnian and Croatian.</a:t>
            </a:r>
            <a:endParaRPr lang="en-US" dirty="0"/>
          </a:p>
          <a:p>
            <a:endParaRPr lang="en-US" dirty="0"/>
          </a:p>
        </p:txBody>
      </p:sp>
    </p:spTree>
    <p:extLst>
      <p:ext uri="{BB962C8B-B14F-4D97-AF65-F5344CB8AC3E}">
        <p14:creationId xmlns:p14="http://schemas.microsoft.com/office/powerpoint/2010/main" val="1146875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3">
            <a:extLst>
              <a:ext uri="{FF2B5EF4-FFF2-40B4-BE49-F238E27FC236}">
                <a16:creationId xmlns:a16="http://schemas.microsoft.com/office/drawing/2014/main" id="{F7EDF6ED-6140-D565-ABCA-6FF4D4ADC2EC}"/>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kern="1200" dirty="0">
                <a:solidFill>
                  <a:schemeClr val="tx1"/>
                </a:solidFill>
                <a:latin typeface="+mj-lt"/>
                <a:ea typeface="+mj-ea"/>
                <a:cs typeface="+mj-cs"/>
              </a:rPr>
              <a:t>FILMOVI</a:t>
            </a:r>
          </a:p>
        </p:txBody>
      </p:sp>
      <p:sp>
        <p:nvSpPr>
          <p:cNvPr id="5" name="Text Placeholder 4">
            <a:extLst>
              <a:ext uri="{FF2B5EF4-FFF2-40B4-BE49-F238E27FC236}">
                <a16:creationId xmlns:a16="http://schemas.microsoft.com/office/drawing/2014/main" id="{2151B5FB-4A29-9768-1839-5CE2087C9CC7}"/>
              </a:ext>
            </a:extLst>
          </p:cNvPr>
          <p:cNvSpPr>
            <a:spLocks noGrp="1"/>
          </p:cNvSpPr>
          <p:nvPr>
            <p:ph type="body" idx="1"/>
          </p:nvPr>
        </p:nvSpPr>
        <p:spPr>
          <a:xfrm>
            <a:off x="3315031" y="4076802"/>
            <a:ext cx="5561938" cy="1534587"/>
          </a:xfrm>
        </p:spPr>
        <p:txBody>
          <a:bodyPr vert="horz" lIns="91440" tIns="45720" rIns="91440" bIns="45720" rtlCol="0">
            <a:normAutofit/>
          </a:bodyPr>
          <a:lstStyle/>
          <a:p>
            <a:pPr algn="ctr"/>
            <a:r>
              <a:rPr lang="sr-Latn-RS" sz="2400" kern="1200" dirty="0" err="1">
                <a:solidFill>
                  <a:schemeClr val="tx1"/>
                </a:solidFill>
                <a:latin typeface="+mn-lt"/>
                <a:ea typeface="+mn-ea"/>
                <a:cs typeface="+mn-cs"/>
              </a:rPr>
              <a:t>Write</a:t>
            </a:r>
            <a:r>
              <a:rPr lang="sr-Latn-RS" sz="2400" kern="1200" dirty="0">
                <a:solidFill>
                  <a:schemeClr val="tx1"/>
                </a:solidFill>
                <a:latin typeface="+mn-lt"/>
                <a:ea typeface="+mn-ea"/>
                <a:cs typeface="+mn-cs"/>
              </a:rPr>
              <a:t> </a:t>
            </a:r>
            <a:r>
              <a:rPr lang="sr-Latn-RS" sz="2400" kern="1200" dirty="0" err="1">
                <a:solidFill>
                  <a:schemeClr val="tx1"/>
                </a:solidFill>
                <a:latin typeface="+mn-lt"/>
                <a:ea typeface="+mn-ea"/>
                <a:cs typeface="+mn-cs"/>
              </a:rPr>
              <a:t>down</a:t>
            </a:r>
            <a:r>
              <a:rPr lang="sr-Latn-RS" sz="2400" kern="1200" dirty="0">
                <a:solidFill>
                  <a:schemeClr val="tx1"/>
                </a:solidFill>
                <a:latin typeface="+mn-lt"/>
                <a:ea typeface="+mn-ea"/>
                <a:cs typeface="+mn-cs"/>
              </a:rPr>
              <a:t> </a:t>
            </a:r>
            <a:r>
              <a:rPr lang="sr-Latn-RS" sz="2400" kern="1200" dirty="0" err="1">
                <a:solidFill>
                  <a:schemeClr val="tx1"/>
                </a:solidFill>
                <a:latin typeface="+mn-lt"/>
                <a:ea typeface="+mn-ea"/>
                <a:cs typeface="+mn-cs"/>
              </a:rPr>
              <a:t>word</a:t>
            </a:r>
            <a:r>
              <a:rPr lang="sr-Latn-RS" dirty="0" err="1">
                <a:solidFill>
                  <a:schemeClr val="tx1"/>
                </a:solidFill>
              </a:rPr>
              <a:t>s</a:t>
            </a:r>
            <a:r>
              <a:rPr lang="sr-Latn-RS" dirty="0">
                <a:solidFill>
                  <a:schemeClr val="tx1"/>
                </a:solidFill>
              </a:rPr>
              <a:t> </a:t>
            </a:r>
            <a:r>
              <a:rPr lang="sr-Latn-RS" dirty="0" err="1">
                <a:solidFill>
                  <a:schemeClr val="tx1"/>
                </a:solidFill>
              </a:rPr>
              <a:t>you</a:t>
            </a:r>
            <a:r>
              <a:rPr lang="sr-Latn-RS" dirty="0">
                <a:solidFill>
                  <a:schemeClr val="tx1"/>
                </a:solidFill>
              </a:rPr>
              <a:t> </a:t>
            </a:r>
            <a:r>
              <a:rPr lang="sr-Latn-RS" dirty="0" err="1">
                <a:solidFill>
                  <a:schemeClr val="tx1"/>
                </a:solidFill>
              </a:rPr>
              <a:t>know</a:t>
            </a:r>
            <a:endParaRPr lang="en-US" sz="2400" kern="1200" dirty="0">
              <a:solidFill>
                <a:schemeClr val="tx1"/>
              </a:solidFill>
              <a:latin typeface="+mn-lt"/>
              <a:ea typeface="+mn-ea"/>
              <a:cs typeface="+mn-cs"/>
            </a:endParaRPr>
          </a:p>
        </p:txBody>
      </p:sp>
      <p:sp>
        <p:nvSpPr>
          <p:cNvPr id="18" name="Arc 17">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Oval 19">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7648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55505-43DB-D2D9-58B8-22A7C2202AAC}"/>
              </a:ext>
            </a:extLst>
          </p:cNvPr>
          <p:cNvSpPr>
            <a:spLocks noGrp="1"/>
          </p:cNvSpPr>
          <p:nvPr>
            <p:ph type="title"/>
          </p:nvPr>
        </p:nvSpPr>
        <p:spPr/>
        <p:txBody>
          <a:bodyPr/>
          <a:lstStyle/>
          <a:p>
            <a:r>
              <a:rPr lang="sr-Latn-RS" dirty="0" err="1"/>
              <a:t>Grammer</a:t>
            </a:r>
            <a:r>
              <a:rPr lang="sr-Latn-RS" dirty="0"/>
              <a:t> </a:t>
            </a:r>
            <a:r>
              <a:rPr lang="sr-Latn-RS" dirty="0" err="1"/>
              <a:t>review</a:t>
            </a:r>
            <a:endParaRPr lang="en-US" dirty="0"/>
          </a:p>
        </p:txBody>
      </p:sp>
      <p:graphicFrame>
        <p:nvGraphicFramePr>
          <p:cNvPr id="9" name="Table 9">
            <a:extLst>
              <a:ext uri="{FF2B5EF4-FFF2-40B4-BE49-F238E27FC236}">
                <a16:creationId xmlns:a16="http://schemas.microsoft.com/office/drawing/2014/main" id="{5EA5CA61-656F-C5DD-9F7F-FA533FDB2998}"/>
              </a:ext>
            </a:extLst>
          </p:cNvPr>
          <p:cNvGraphicFramePr>
            <a:graphicFrameLocks noGrp="1"/>
          </p:cNvGraphicFramePr>
          <p:nvPr/>
        </p:nvGraphicFramePr>
        <p:xfrm>
          <a:off x="1338607" y="1690688"/>
          <a:ext cx="9719038" cy="4769961"/>
        </p:xfrm>
        <a:graphic>
          <a:graphicData uri="http://schemas.openxmlformats.org/drawingml/2006/table">
            <a:tbl>
              <a:tblPr firstRow="1" bandRow="1">
                <a:tableStyleId>{93296810-A885-4BE3-A3E7-6D5BEEA58F35}</a:tableStyleId>
              </a:tblPr>
              <a:tblGrid>
                <a:gridCol w="1388434">
                  <a:extLst>
                    <a:ext uri="{9D8B030D-6E8A-4147-A177-3AD203B41FA5}">
                      <a16:colId xmlns:a16="http://schemas.microsoft.com/office/drawing/2014/main" val="3269137721"/>
                    </a:ext>
                  </a:extLst>
                </a:gridCol>
                <a:gridCol w="1388434">
                  <a:extLst>
                    <a:ext uri="{9D8B030D-6E8A-4147-A177-3AD203B41FA5}">
                      <a16:colId xmlns:a16="http://schemas.microsoft.com/office/drawing/2014/main" val="2958655111"/>
                    </a:ext>
                  </a:extLst>
                </a:gridCol>
                <a:gridCol w="1388434">
                  <a:extLst>
                    <a:ext uri="{9D8B030D-6E8A-4147-A177-3AD203B41FA5}">
                      <a16:colId xmlns:a16="http://schemas.microsoft.com/office/drawing/2014/main" val="596959771"/>
                    </a:ext>
                  </a:extLst>
                </a:gridCol>
                <a:gridCol w="1388434">
                  <a:extLst>
                    <a:ext uri="{9D8B030D-6E8A-4147-A177-3AD203B41FA5}">
                      <a16:colId xmlns:a16="http://schemas.microsoft.com/office/drawing/2014/main" val="1426681705"/>
                    </a:ext>
                  </a:extLst>
                </a:gridCol>
                <a:gridCol w="1388434">
                  <a:extLst>
                    <a:ext uri="{9D8B030D-6E8A-4147-A177-3AD203B41FA5}">
                      <a16:colId xmlns:a16="http://schemas.microsoft.com/office/drawing/2014/main" val="3898286506"/>
                    </a:ext>
                  </a:extLst>
                </a:gridCol>
                <a:gridCol w="1388434">
                  <a:extLst>
                    <a:ext uri="{9D8B030D-6E8A-4147-A177-3AD203B41FA5}">
                      <a16:colId xmlns:a16="http://schemas.microsoft.com/office/drawing/2014/main" val="2470870253"/>
                    </a:ext>
                  </a:extLst>
                </a:gridCol>
                <a:gridCol w="1388434">
                  <a:extLst>
                    <a:ext uri="{9D8B030D-6E8A-4147-A177-3AD203B41FA5}">
                      <a16:colId xmlns:a16="http://schemas.microsoft.com/office/drawing/2014/main" val="131173312"/>
                    </a:ext>
                  </a:extLst>
                </a:gridCol>
              </a:tblGrid>
              <a:tr h="681423">
                <a:tc>
                  <a:txBody>
                    <a:bodyPr/>
                    <a:lstStyle/>
                    <a:p>
                      <a:r>
                        <a:rPr lang="sr-Latn-RS" dirty="0" err="1"/>
                        <a:t>Person</a:t>
                      </a:r>
                      <a:endParaRPr lang="en-US" dirty="0"/>
                    </a:p>
                  </a:txBody>
                  <a:tcPr/>
                </a:tc>
                <a:tc>
                  <a:txBody>
                    <a:bodyPr/>
                    <a:lstStyle/>
                    <a:p>
                      <a:r>
                        <a:rPr lang="sr-Latn-RS" dirty="0"/>
                        <a:t>Moći</a:t>
                      </a:r>
                      <a:endParaRPr lang="en-US" dirty="0"/>
                    </a:p>
                  </a:txBody>
                  <a:tcPr/>
                </a:tc>
                <a:tc>
                  <a:txBody>
                    <a:bodyPr/>
                    <a:lstStyle/>
                    <a:p>
                      <a:r>
                        <a:rPr lang="sr-Latn-RS" dirty="0"/>
                        <a:t>Negative Moći</a:t>
                      </a:r>
                      <a:endParaRPr lang="en-US" dirty="0"/>
                    </a:p>
                  </a:txBody>
                  <a:tcPr/>
                </a:tc>
                <a:tc>
                  <a:txBody>
                    <a:bodyPr/>
                    <a:lstStyle/>
                    <a:p>
                      <a:r>
                        <a:rPr lang="sr-Latn-RS" dirty="0"/>
                        <a:t>Hteti</a:t>
                      </a:r>
                      <a:endParaRPr lang="en-US" dirty="0"/>
                    </a:p>
                  </a:txBody>
                  <a:tcPr/>
                </a:tc>
                <a:tc>
                  <a:txBody>
                    <a:bodyPr/>
                    <a:lstStyle/>
                    <a:p>
                      <a:r>
                        <a:rPr lang="sr-Latn-RS" dirty="0"/>
                        <a:t>Negative Hteti</a:t>
                      </a:r>
                      <a:endParaRPr lang="en-US" dirty="0"/>
                    </a:p>
                  </a:txBody>
                  <a:tcPr/>
                </a:tc>
                <a:tc>
                  <a:txBody>
                    <a:bodyPr/>
                    <a:lstStyle/>
                    <a:p>
                      <a:r>
                        <a:rPr lang="sr-Latn-RS" dirty="0"/>
                        <a:t>Imati</a:t>
                      </a:r>
                      <a:endParaRPr lang="en-US" dirty="0"/>
                    </a:p>
                  </a:txBody>
                  <a:tcPr/>
                </a:tc>
                <a:tc>
                  <a:txBody>
                    <a:bodyPr/>
                    <a:lstStyle/>
                    <a:p>
                      <a:r>
                        <a:rPr lang="sr-Latn-RS" dirty="0"/>
                        <a:t>Nemati</a:t>
                      </a:r>
                      <a:endParaRPr lang="en-US" dirty="0"/>
                    </a:p>
                  </a:txBody>
                  <a:tcPr/>
                </a:tc>
                <a:extLst>
                  <a:ext uri="{0D108BD9-81ED-4DB2-BD59-A6C34878D82A}">
                    <a16:rowId xmlns:a16="http://schemas.microsoft.com/office/drawing/2014/main" val="3172174255"/>
                  </a:ext>
                </a:extLst>
              </a:tr>
              <a:tr h="681423">
                <a:tc>
                  <a:txBody>
                    <a:bodyPr/>
                    <a:lstStyle/>
                    <a:p>
                      <a:r>
                        <a:rPr lang="sr-Latn-RS" dirty="0"/>
                        <a:t>Ja</a:t>
                      </a:r>
                      <a:endParaRPr lang="en-US" dirty="0"/>
                    </a:p>
                  </a:txBody>
                  <a:tcPr/>
                </a:tc>
                <a:tc>
                  <a:txBody>
                    <a:bodyPr/>
                    <a:lstStyle/>
                    <a:p>
                      <a:r>
                        <a:rPr lang="sr-Latn-RS" dirty="0"/>
                        <a:t>mogu</a:t>
                      </a:r>
                      <a:endParaRPr lang="en-US" dirty="0"/>
                    </a:p>
                  </a:txBody>
                  <a:tcPr/>
                </a:tc>
                <a:tc>
                  <a:txBody>
                    <a:bodyPr/>
                    <a:lstStyle/>
                    <a:p>
                      <a:r>
                        <a:rPr lang="sr-Latn-RS" dirty="0"/>
                        <a:t>Ne mogu</a:t>
                      </a:r>
                      <a:endParaRPr lang="en-US" dirty="0"/>
                    </a:p>
                  </a:txBody>
                  <a:tcPr/>
                </a:tc>
                <a:tc>
                  <a:txBody>
                    <a:bodyPr/>
                    <a:lstStyle/>
                    <a:p>
                      <a:r>
                        <a:rPr lang="sr-Latn-RS" dirty="0"/>
                        <a:t>hoću</a:t>
                      </a:r>
                      <a:endParaRPr lang="en-US" dirty="0"/>
                    </a:p>
                  </a:txBody>
                  <a:tcPr/>
                </a:tc>
                <a:tc>
                  <a:txBody>
                    <a:bodyPr/>
                    <a:lstStyle/>
                    <a:p>
                      <a:r>
                        <a:rPr lang="sr-Latn-RS" dirty="0"/>
                        <a:t>neću</a:t>
                      </a:r>
                      <a:endParaRPr lang="en-US" dirty="0"/>
                    </a:p>
                  </a:txBody>
                  <a:tcPr/>
                </a:tc>
                <a:tc>
                  <a:txBody>
                    <a:bodyPr/>
                    <a:lstStyle/>
                    <a:p>
                      <a:r>
                        <a:rPr lang="sr-Latn-RS" dirty="0"/>
                        <a:t>imam</a:t>
                      </a:r>
                      <a:endParaRPr lang="en-US" dirty="0"/>
                    </a:p>
                  </a:txBody>
                  <a:tcPr/>
                </a:tc>
                <a:tc>
                  <a:txBody>
                    <a:bodyPr/>
                    <a:lstStyle/>
                    <a:p>
                      <a:r>
                        <a:rPr lang="sr-Latn-RS" dirty="0"/>
                        <a:t>nemam</a:t>
                      </a:r>
                      <a:endParaRPr lang="en-US" dirty="0"/>
                    </a:p>
                  </a:txBody>
                  <a:tcPr/>
                </a:tc>
                <a:extLst>
                  <a:ext uri="{0D108BD9-81ED-4DB2-BD59-A6C34878D82A}">
                    <a16:rowId xmlns:a16="http://schemas.microsoft.com/office/drawing/2014/main" val="792780700"/>
                  </a:ext>
                </a:extLst>
              </a:tr>
              <a:tr h="681423">
                <a:tc>
                  <a:txBody>
                    <a:bodyPr/>
                    <a:lstStyle/>
                    <a:p>
                      <a:r>
                        <a:rPr lang="sr-Latn-RS" dirty="0"/>
                        <a:t>Ti</a:t>
                      </a:r>
                      <a:endParaRPr lang="en-US" dirty="0"/>
                    </a:p>
                  </a:txBody>
                  <a:tcPr/>
                </a:tc>
                <a:tc>
                  <a:txBody>
                    <a:bodyPr/>
                    <a:lstStyle/>
                    <a:p>
                      <a:endParaRPr lang="en-US" dirty="0"/>
                    </a:p>
                  </a:txBody>
                  <a:tcPr/>
                </a:tc>
                <a:tc>
                  <a:txBody>
                    <a:bodyPr/>
                    <a:lstStyle/>
                    <a:p>
                      <a:endParaRPr lang="en-US" dirty="0"/>
                    </a:p>
                  </a:txBody>
                  <a:tcPr/>
                </a:tc>
                <a:tc>
                  <a:txBody>
                    <a:bodyPr/>
                    <a:lstStyle/>
                    <a:p>
                      <a:r>
                        <a:rPr lang="sr-Latn-RS" dirty="0"/>
                        <a:t>hoćeš</a:t>
                      </a:r>
                      <a:endParaRPr lang="en-US" dirty="0"/>
                    </a:p>
                  </a:txBody>
                  <a:tcPr/>
                </a:tc>
                <a:tc>
                  <a:txBody>
                    <a:bodyPr/>
                    <a:lstStyle/>
                    <a:p>
                      <a:endParaRPr lang="en-US" dirty="0"/>
                    </a:p>
                  </a:txBody>
                  <a:tcPr/>
                </a:tc>
                <a:tc>
                  <a:txBody>
                    <a:bodyPr/>
                    <a:lstStyle/>
                    <a:p>
                      <a:r>
                        <a:rPr lang="sr-Latn-RS" dirty="0"/>
                        <a:t>imaš</a:t>
                      </a:r>
                      <a:endParaRPr lang="en-US" dirty="0"/>
                    </a:p>
                  </a:txBody>
                  <a:tcPr/>
                </a:tc>
                <a:tc>
                  <a:txBody>
                    <a:bodyPr/>
                    <a:lstStyle/>
                    <a:p>
                      <a:endParaRPr lang="en-US" dirty="0"/>
                    </a:p>
                  </a:txBody>
                  <a:tcPr/>
                </a:tc>
                <a:extLst>
                  <a:ext uri="{0D108BD9-81ED-4DB2-BD59-A6C34878D82A}">
                    <a16:rowId xmlns:a16="http://schemas.microsoft.com/office/drawing/2014/main" val="1967209124"/>
                  </a:ext>
                </a:extLst>
              </a:tr>
              <a:tr h="681423">
                <a:tc>
                  <a:txBody>
                    <a:bodyPr/>
                    <a:lstStyle/>
                    <a:p>
                      <a:r>
                        <a:rPr lang="sr-Latn-RS" dirty="0"/>
                        <a:t>On/ona/ono</a:t>
                      </a:r>
                      <a:endParaRPr lang="en-US" dirty="0"/>
                    </a:p>
                  </a:txBody>
                  <a:tcPr/>
                </a:tc>
                <a:tc>
                  <a:txBody>
                    <a:bodyPr/>
                    <a:lstStyle/>
                    <a:p>
                      <a:r>
                        <a:rPr lang="sr-Latn-RS" dirty="0"/>
                        <a:t>može</a:t>
                      </a:r>
                      <a:endParaRPr lang="en-US" dirty="0"/>
                    </a:p>
                  </a:txBody>
                  <a:tcPr/>
                </a:tc>
                <a:tc>
                  <a:txBody>
                    <a:bodyPr/>
                    <a:lstStyle/>
                    <a:p>
                      <a:r>
                        <a:rPr lang="sr-Latn-RS" dirty="0"/>
                        <a:t>Ne može</a:t>
                      </a:r>
                      <a:endParaRPr lang="en-US" dirty="0"/>
                    </a:p>
                  </a:txBody>
                  <a:tcPr/>
                </a:tc>
                <a:tc>
                  <a:txBody>
                    <a:bodyPr/>
                    <a:lstStyle/>
                    <a:p>
                      <a:endParaRPr lang="en-US" dirty="0"/>
                    </a:p>
                  </a:txBody>
                  <a:tcPr/>
                </a:tc>
                <a:tc>
                  <a:txBody>
                    <a:bodyPr/>
                    <a:lstStyle/>
                    <a:p>
                      <a:r>
                        <a:rPr lang="sr-Latn-RS" dirty="0"/>
                        <a:t>neće</a:t>
                      </a:r>
                      <a:endParaRPr lang="en-US" dirty="0"/>
                    </a:p>
                  </a:txBody>
                  <a:tcPr/>
                </a:tc>
                <a:tc>
                  <a:txBody>
                    <a:bodyPr/>
                    <a:lstStyle/>
                    <a:p>
                      <a:r>
                        <a:rPr lang="sr-Latn-RS" dirty="0"/>
                        <a:t>ima</a:t>
                      </a:r>
                      <a:endParaRPr lang="en-US" dirty="0"/>
                    </a:p>
                  </a:txBody>
                  <a:tcPr/>
                </a:tc>
                <a:tc>
                  <a:txBody>
                    <a:bodyPr/>
                    <a:lstStyle/>
                    <a:p>
                      <a:r>
                        <a:rPr lang="sr-Latn-RS" dirty="0"/>
                        <a:t>nema</a:t>
                      </a:r>
                      <a:endParaRPr lang="en-US" dirty="0"/>
                    </a:p>
                  </a:txBody>
                  <a:tcPr/>
                </a:tc>
                <a:extLst>
                  <a:ext uri="{0D108BD9-81ED-4DB2-BD59-A6C34878D82A}">
                    <a16:rowId xmlns:a16="http://schemas.microsoft.com/office/drawing/2014/main" val="1588867085"/>
                  </a:ext>
                </a:extLst>
              </a:tr>
              <a:tr h="681423">
                <a:tc>
                  <a:txBody>
                    <a:bodyPr/>
                    <a:lstStyle/>
                    <a:p>
                      <a:r>
                        <a:rPr lang="sr-Latn-RS" dirty="0"/>
                        <a:t>Mi</a:t>
                      </a:r>
                      <a:endParaRPr lang="en-US" dirty="0"/>
                    </a:p>
                  </a:txBody>
                  <a:tcPr/>
                </a:tc>
                <a:tc>
                  <a:txBody>
                    <a:bodyPr/>
                    <a:lstStyle/>
                    <a:p>
                      <a:endParaRPr lang="en-US" dirty="0"/>
                    </a:p>
                  </a:txBody>
                  <a:tcPr/>
                </a:tc>
                <a:tc>
                  <a:txBody>
                    <a:bodyPr/>
                    <a:lstStyle/>
                    <a:p>
                      <a:endParaRPr lang="en-US" dirty="0"/>
                    </a:p>
                  </a:txBody>
                  <a:tcPr/>
                </a:tc>
                <a:tc>
                  <a:txBody>
                    <a:bodyPr/>
                    <a:lstStyle/>
                    <a:p>
                      <a:r>
                        <a:rPr lang="sr-Latn-RS" dirty="0"/>
                        <a:t>hoćemo</a:t>
                      </a:r>
                      <a:endParaRPr lang="en-US" dirty="0"/>
                    </a:p>
                  </a:txBody>
                  <a:tcPr/>
                </a:tc>
                <a:tc>
                  <a:txBody>
                    <a:bodyPr/>
                    <a:lstStyle/>
                    <a:p>
                      <a:r>
                        <a:rPr lang="sr-Latn-RS" dirty="0"/>
                        <a:t>nećemo</a:t>
                      </a:r>
                      <a:endParaRPr lang="en-US" dirty="0"/>
                    </a:p>
                  </a:txBody>
                  <a:tcPr/>
                </a:tc>
                <a:tc>
                  <a:txBody>
                    <a:bodyPr/>
                    <a:lstStyle/>
                    <a:p>
                      <a:endParaRPr lang="en-US" dirty="0"/>
                    </a:p>
                  </a:txBody>
                  <a:tcPr/>
                </a:tc>
                <a:tc>
                  <a:txBody>
                    <a:bodyPr/>
                    <a:lstStyle/>
                    <a:p>
                      <a:r>
                        <a:rPr lang="sr-Latn-RS" dirty="0"/>
                        <a:t>nemamo</a:t>
                      </a:r>
                      <a:endParaRPr lang="en-US" dirty="0"/>
                    </a:p>
                  </a:txBody>
                  <a:tcPr/>
                </a:tc>
                <a:extLst>
                  <a:ext uri="{0D108BD9-81ED-4DB2-BD59-A6C34878D82A}">
                    <a16:rowId xmlns:a16="http://schemas.microsoft.com/office/drawing/2014/main" val="1509940899"/>
                  </a:ext>
                </a:extLst>
              </a:tr>
              <a:tr h="681423">
                <a:tc>
                  <a:txBody>
                    <a:bodyPr/>
                    <a:lstStyle/>
                    <a:p>
                      <a:r>
                        <a:rPr lang="sr-Latn-RS" dirty="0"/>
                        <a:t>Vi</a:t>
                      </a:r>
                      <a:endParaRPr lang="en-US" dirty="0"/>
                    </a:p>
                  </a:txBody>
                  <a:tcPr/>
                </a:tc>
                <a:tc>
                  <a:txBody>
                    <a:bodyPr/>
                    <a:lstStyle/>
                    <a:p>
                      <a:r>
                        <a:rPr lang="sr-Latn-RS" dirty="0"/>
                        <a:t>Možete</a:t>
                      </a:r>
                      <a:endParaRPr lang="en-US" dirty="0"/>
                    </a:p>
                  </a:txBody>
                  <a:tcPr/>
                </a:tc>
                <a:tc>
                  <a:txBody>
                    <a:bodyPr/>
                    <a:lstStyle/>
                    <a:p>
                      <a:r>
                        <a:rPr lang="sr-Latn-RS" dirty="0"/>
                        <a:t>Ne možete</a:t>
                      </a:r>
                      <a:endParaRPr lang="en-US" dirty="0"/>
                    </a:p>
                  </a:txBody>
                  <a:tcPr/>
                </a:tc>
                <a:tc>
                  <a:txBody>
                    <a:bodyPr/>
                    <a:lstStyle/>
                    <a:p>
                      <a:r>
                        <a:rPr lang="sr-Latn-RS" dirty="0"/>
                        <a:t>hoćete</a:t>
                      </a:r>
                      <a:endParaRPr lang="en-US" dirty="0"/>
                    </a:p>
                  </a:txBody>
                  <a:tcPr/>
                </a:tc>
                <a:tc>
                  <a:txBody>
                    <a:bodyPr/>
                    <a:lstStyle/>
                    <a:p>
                      <a:endParaRPr lang="en-US" dirty="0"/>
                    </a:p>
                  </a:txBody>
                  <a:tcPr/>
                </a:tc>
                <a:tc>
                  <a:txBody>
                    <a:bodyPr/>
                    <a:lstStyle/>
                    <a:p>
                      <a:r>
                        <a:rPr lang="sr-Latn-RS" dirty="0"/>
                        <a:t>imate</a:t>
                      </a:r>
                      <a:endParaRPr lang="en-US" dirty="0"/>
                    </a:p>
                  </a:txBody>
                  <a:tcPr/>
                </a:tc>
                <a:tc>
                  <a:txBody>
                    <a:bodyPr/>
                    <a:lstStyle/>
                    <a:p>
                      <a:endParaRPr lang="en-US" dirty="0"/>
                    </a:p>
                  </a:txBody>
                  <a:tcPr/>
                </a:tc>
                <a:extLst>
                  <a:ext uri="{0D108BD9-81ED-4DB2-BD59-A6C34878D82A}">
                    <a16:rowId xmlns:a16="http://schemas.microsoft.com/office/drawing/2014/main" val="3513800735"/>
                  </a:ext>
                </a:extLst>
              </a:tr>
              <a:tr h="681423">
                <a:tc>
                  <a:txBody>
                    <a:bodyPr/>
                    <a:lstStyle/>
                    <a:p>
                      <a:r>
                        <a:rPr lang="sr-Latn-RS" dirty="0"/>
                        <a:t>Oni/one/ona</a:t>
                      </a:r>
                      <a:endParaRPr lang="en-US" dirty="0"/>
                    </a:p>
                  </a:txBody>
                  <a:tcPr/>
                </a:tc>
                <a:tc>
                  <a:txBody>
                    <a:bodyPr/>
                    <a:lstStyle/>
                    <a:p>
                      <a:r>
                        <a:rPr lang="sr-Latn-RS" dirty="0"/>
                        <a:t>Mogu</a:t>
                      </a:r>
                      <a:endParaRPr lang="en-US" dirty="0"/>
                    </a:p>
                  </a:txBody>
                  <a:tcPr/>
                </a:tc>
                <a:tc>
                  <a:txBody>
                    <a:bodyPr/>
                    <a:lstStyle/>
                    <a:p>
                      <a:r>
                        <a:rPr lang="sr-Latn-RS" dirty="0"/>
                        <a:t>Ne mogu</a:t>
                      </a:r>
                      <a:endParaRPr lang="en-US" dirty="0"/>
                    </a:p>
                  </a:txBody>
                  <a:tcPr/>
                </a:tc>
                <a:tc>
                  <a:txBody>
                    <a:bodyPr/>
                    <a:lstStyle/>
                    <a:p>
                      <a:endParaRPr lang="en-US" dirty="0"/>
                    </a:p>
                  </a:txBody>
                  <a:tcPr/>
                </a:tc>
                <a:tc>
                  <a:txBody>
                    <a:bodyPr/>
                    <a:lstStyle/>
                    <a:p>
                      <a:r>
                        <a:rPr lang="sr-Latn-RS" dirty="0"/>
                        <a:t>neće</a:t>
                      </a:r>
                      <a:endParaRPr lang="en-US" dirty="0"/>
                    </a:p>
                  </a:txBody>
                  <a:tcPr/>
                </a:tc>
                <a:tc>
                  <a:txBody>
                    <a:bodyPr/>
                    <a:lstStyle/>
                    <a:p>
                      <a:endParaRPr lang="en-US" dirty="0"/>
                    </a:p>
                  </a:txBody>
                  <a:tcPr/>
                </a:tc>
                <a:tc>
                  <a:txBody>
                    <a:bodyPr/>
                    <a:lstStyle/>
                    <a:p>
                      <a:r>
                        <a:rPr lang="sr-Latn-RS" dirty="0"/>
                        <a:t>nemaju</a:t>
                      </a:r>
                      <a:endParaRPr lang="en-US" dirty="0"/>
                    </a:p>
                  </a:txBody>
                  <a:tcPr/>
                </a:tc>
                <a:extLst>
                  <a:ext uri="{0D108BD9-81ED-4DB2-BD59-A6C34878D82A}">
                    <a16:rowId xmlns:a16="http://schemas.microsoft.com/office/drawing/2014/main" val="3976683580"/>
                  </a:ext>
                </a:extLst>
              </a:tr>
            </a:tbl>
          </a:graphicData>
        </a:graphic>
      </p:graphicFrame>
    </p:spTree>
    <p:extLst>
      <p:ext uri="{BB962C8B-B14F-4D97-AF65-F5344CB8AC3E}">
        <p14:creationId xmlns:p14="http://schemas.microsoft.com/office/powerpoint/2010/main" val="30512157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55505-43DB-D2D9-58B8-22A7C2202AAC}"/>
              </a:ext>
            </a:extLst>
          </p:cNvPr>
          <p:cNvSpPr>
            <a:spLocks noGrp="1"/>
          </p:cNvSpPr>
          <p:nvPr>
            <p:ph type="title"/>
          </p:nvPr>
        </p:nvSpPr>
        <p:spPr/>
        <p:txBody>
          <a:bodyPr/>
          <a:lstStyle/>
          <a:p>
            <a:r>
              <a:rPr lang="sr-Latn-RS" dirty="0" err="1"/>
              <a:t>Grammer</a:t>
            </a:r>
            <a:r>
              <a:rPr lang="sr-Latn-RS" dirty="0"/>
              <a:t> </a:t>
            </a:r>
            <a:r>
              <a:rPr lang="sr-Latn-RS" dirty="0" err="1"/>
              <a:t>review</a:t>
            </a:r>
            <a:endParaRPr lang="en-US" dirty="0"/>
          </a:p>
        </p:txBody>
      </p:sp>
      <p:graphicFrame>
        <p:nvGraphicFramePr>
          <p:cNvPr id="9" name="Table 9">
            <a:extLst>
              <a:ext uri="{FF2B5EF4-FFF2-40B4-BE49-F238E27FC236}">
                <a16:creationId xmlns:a16="http://schemas.microsoft.com/office/drawing/2014/main" id="{5EA5CA61-656F-C5DD-9F7F-FA533FDB2998}"/>
              </a:ext>
            </a:extLst>
          </p:cNvPr>
          <p:cNvGraphicFramePr>
            <a:graphicFrameLocks noGrp="1"/>
          </p:cNvGraphicFramePr>
          <p:nvPr/>
        </p:nvGraphicFramePr>
        <p:xfrm>
          <a:off x="1338607" y="1690688"/>
          <a:ext cx="9719038" cy="4769961"/>
        </p:xfrm>
        <a:graphic>
          <a:graphicData uri="http://schemas.openxmlformats.org/drawingml/2006/table">
            <a:tbl>
              <a:tblPr firstRow="1" bandRow="1">
                <a:tableStyleId>{93296810-A885-4BE3-A3E7-6D5BEEA58F35}</a:tableStyleId>
              </a:tblPr>
              <a:tblGrid>
                <a:gridCol w="1388434">
                  <a:extLst>
                    <a:ext uri="{9D8B030D-6E8A-4147-A177-3AD203B41FA5}">
                      <a16:colId xmlns:a16="http://schemas.microsoft.com/office/drawing/2014/main" val="3269137721"/>
                    </a:ext>
                  </a:extLst>
                </a:gridCol>
                <a:gridCol w="1388434">
                  <a:extLst>
                    <a:ext uri="{9D8B030D-6E8A-4147-A177-3AD203B41FA5}">
                      <a16:colId xmlns:a16="http://schemas.microsoft.com/office/drawing/2014/main" val="2958655111"/>
                    </a:ext>
                  </a:extLst>
                </a:gridCol>
                <a:gridCol w="1388434">
                  <a:extLst>
                    <a:ext uri="{9D8B030D-6E8A-4147-A177-3AD203B41FA5}">
                      <a16:colId xmlns:a16="http://schemas.microsoft.com/office/drawing/2014/main" val="596959771"/>
                    </a:ext>
                  </a:extLst>
                </a:gridCol>
                <a:gridCol w="1388434">
                  <a:extLst>
                    <a:ext uri="{9D8B030D-6E8A-4147-A177-3AD203B41FA5}">
                      <a16:colId xmlns:a16="http://schemas.microsoft.com/office/drawing/2014/main" val="1426681705"/>
                    </a:ext>
                  </a:extLst>
                </a:gridCol>
                <a:gridCol w="1388434">
                  <a:extLst>
                    <a:ext uri="{9D8B030D-6E8A-4147-A177-3AD203B41FA5}">
                      <a16:colId xmlns:a16="http://schemas.microsoft.com/office/drawing/2014/main" val="3898286506"/>
                    </a:ext>
                  </a:extLst>
                </a:gridCol>
                <a:gridCol w="1388434">
                  <a:extLst>
                    <a:ext uri="{9D8B030D-6E8A-4147-A177-3AD203B41FA5}">
                      <a16:colId xmlns:a16="http://schemas.microsoft.com/office/drawing/2014/main" val="2470870253"/>
                    </a:ext>
                  </a:extLst>
                </a:gridCol>
                <a:gridCol w="1388434">
                  <a:extLst>
                    <a:ext uri="{9D8B030D-6E8A-4147-A177-3AD203B41FA5}">
                      <a16:colId xmlns:a16="http://schemas.microsoft.com/office/drawing/2014/main" val="131173312"/>
                    </a:ext>
                  </a:extLst>
                </a:gridCol>
              </a:tblGrid>
              <a:tr h="681423">
                <a:tc>
                  <a:txBody>
                    <a:bodyPr/>
                    <a:lstStyle/>
                    <a:p>
                      <a:r>
                        <a:rPr lang="sr-Latn-RS" dirty="0" err="1"/>
                        <a:t>Person</a:t>
                      </a:r>
                      <a:endParaRPr lang="en-US" dirty="0"/>
                    </a:p>
                  </a:txBody>
                  <a:tcPr/>
                </a:tc>
                <a:tc>
                  <a:txBody>
                    <a:bodyPr/>
                    <a:lstStyle/>
                    <a:p>
                      <a:r>
                        <a:rPr lang="sr-Latn-RS" dirty="0"/>
                        <a:t>Moći</a:t>
                      </a:r>
                      <a:endParaRPr lang="en-US" dirty="0"/>
                    </a:p>
                  </a:txBody>
                  <a:tcPr/>
                </a:tc>
                <a:tc>
                  <a:txBody>
                    <a:bodyPr/>
                    <a:lstStyle/>
                    <a:p>
                      <a:r>
                        <a:rPr lang="sr-Latn-RS" dirty="0"/>
                        <a:t>Negative Moći</a:t>
                      </a:r>
                      <a:endParaRPr lang="en-US" dirty="0"/>
                    </a:p>
                  </a:txBody>
                  <a:tcPr/>
                </a:tc>
                <a:tc>
                  <a:txBody>
                    <a:bodyPr/>
                    <a:lstStyle/>
                    <a:p>
                      <a:r>
                        <a:rPr lang="sr-Latn-RS" dirty="0"/>
                        <a:t>Hteti</a:t>
                      </a:r>
                      <a:endParaRPr lang="en-US" dirty="0"/>
                    </a:p>
                  </a:txBody>
                  <a:tcPr/>
                </a:tc>
                <a:tc>
                  <a:txBody>
                    <a:bodyPr/>
                    <a:lstStyle/>
                    <a:p>
                      <a:r>
                        <a:rPr lang="sr-Latn-RS" dirty="0"/>
                        <a:t>Negative Hteti</a:t>
                      </a:r>
                      <a:endParaRPr lang="en-US" dirty="0"/>
                    </a:p>
                  </a:txBody>
                  <a:tcPr/>
                </a:tc>
                <a:tc>
                  <a:txBody>
                    <a:bodyPr/>
                    <a:lstStyle/>
                    <a:p>
                      <a:r>
                        <a:rPr lang="sr-Latn-RS" dirty="0"/>
                        <a:t>Imati</a:t>
                      </a:r>
                      <a:endParaRPr lang="en-US" dirty="0"/>
                    </a:p>
                  </a:txBody>
                  <a:tcPr/>
                </a:tc>
                <a:tc>
                  <a:txBody>
                    <a:bodyPr/>
                    <a:lstStyle/>
                    <a:p>
                      <a:r>
                        <a:rPr lang="sr-Latn-RS" dirty="0"/>
                        <a:t>Nemati</a:t>
                      </a:r>
                      <a:endParaRPr lang="en-US" dirty="0"/>
                    </a:p>
                  </a:txBody>
                  <a:tcPr/>
                </a:tc>
                <a:extLst>
                  <a:ext uri="{0D108BD9-81ED-4DB2-BD59-A6C34878D82A}">
                    <a16:rowId xmlns:a16="http://schemas.microsoft.com/office/drawing/2014/main" val="3172174255"/>
                  </a:ext>
                </a:extLst>
              </a:tr>
              <a:tr h="681423">
                <a:tc>
                  <a:txBody>
                    <a:bodyPr/>
                    <a:lstStyle/>
                    <a:p>
                      <a:r>
                        <a:rPr lang="sr-Latn-RS" dirty="0"/>
                        <a:t>Ja</a:t>
                      </a:r>
                      <a:endParaRPr lang="en-US" dirty="0"/>
                    </a:p>
                  </a:txBody>
                  <a:tcPr/>
                </a:tc>
                <a:tc>
                  <a:txBody>
                    <a:bodyPr/>
                    <a:lstStyle/>
                    <a:p>
                      <a:r>
                        <a:rPr lang="sr-Latn-RS" dirty="0"/>
                        <a:t>mogu</a:t>
                      </a:r>
                      <a:endParaRPr lang="en-US" dirty="0"/>
                    </a:p>
                  </a:txBody>
                  <a:tcPr/>
                </a:tc>
                <a:tc>
                  <a:txBody>
                    <a:bodyPr/>
                    <a:lstStyle/>
                    <a:p>
                      <a:r>
                        <a:rPr lang="sr-Latn-RS" dirty="0"/>
                        <a:t>Ne mogu</a:t>
                      </a:r>
                      <a:endParaRPr lang="en-US" dirty="0"/>
                    </a:p>
                  </a:txBody>
                  <a:tcPr/>
                </a:tc>
                <a:tc>
                  <a:txBody>
                    <a:bodyPr/>
                    <a:lstStyle/>
                    <a:p>
                      <a:r>
                        <a:rPr lang="sr-Latn-RS" dirty="0"/>
                        <a:t>hoću</a:t>
                      </a:r>
                      <a:endParaRPr lang="en-US" dirty="0"/>
                    </a:p>
                  </a:txBody>
                  <a:tcPr/>
                </a:tc>
                <a:tc>
                  <a:txBody>
                    <a:bodyPr/>
                    <a:lstStyle/>
                    <a:p>
                      <a:r>
                        <a:rPr lang="sr-Latn-RS" dirty="0"/>
                        <a:t>neću</a:t>
                      </a:r>
                      <a:endParaRPr lang="en-US" dirty="0"/>
                    </a:p>
                  </a:txBody>
                  <a:tcPr/>
                </a:tc>
                <a:tc>
                  <a:txBody>
                    <a:bodyPr/>
                    <a:lstStyle/>
                    <a:p>
                      <a:r>
                        <a:rPr lang="sr-Latn-RS" dirty="0"/>
                        <a:t>imam</a:t>
                      </a:r>
                      <a:endParaRPr lang="en-US" dirty="0"/>
                    </a:p>
                  </a:txBody>
                  <a:tcPr/>
                </a:tc>
                <a:tc>
                  <a:txBody>
                    <a:bodyPr/>
                    <a:lstStyle/>
                    <a:p>
                      <a:r>
                        <a:rPr lang="sr-Latn-RS" dirty="0"/>
                        <a:t>nemam</a:t>
                      </a:r>
                      <a:endParaRPr lang="en-US" dirty="0"/>
                    </a:p>
                  </a:txBody>
                  <a:tcPr/>
                </a:tc>
                <a:extLst>
                  <a:ext uri="{0D108BD9-81ED-4DB2-BD59-A6C34878D82A}">
                    <a16:rowId xmlns:a16="http://schemas.microsoft.com/office/drawing/2014/main" val="792780700"/>
                  </a:ext>
                </a:extLst>
              </a:tr>
              <a:tr h="681423">
                <a:tc>
                  <a:txBody>
                    <a:bodyPr/>
                    <a:lstStyle/>
                    <a:p>
                      <a:r>
                        <a:rPr lang="sr-Latn-RS" dirty="0"/>
                        <a:t>Ti</a:t>
                      </a:r>
                      <a:endParaRPr lang="en-US" dirty="0"/>
                    </a:p>
                  </a:txBody>
                  <a:tcPr/>
                </a:tc>
                <a:tc>
                  <a:txBody>
                    <a:bodyPr/>
                    <a:lstStyle/>
                    <a:p>
                      <a:r>
                        <a:rPr lang="sr-Latn-RS" dirty="0"/>
                        <a:t>možeš</a:t>
                      </a:r>
                      <a:endParaRPr lang="en-US" dirty="0"/>
                    </a:p>
                  </a:txBody>
                  <a:tcPr/>
                </a:tc>
                <a:tc>
                  <a:txBody>
                    <a:bodyPr/>
                    <a:lstStyle/>
                    <a:p>
                      <a:r>
                        <a:rPr lang="sr-Latn-RS" dirty="0"/>
                        <a:t>Ne možeš</a:t>
                      </a:r>
                      <a:endParaRPr lang="en-US" dirty="0"/>
                    </a:p>
                  </a:txBody>
                  <a:tcPr/>
                </a:tc>
                <a:tc>
                  <a:txBody>
                    <a:bodyPr/>
                    <a:lstStyle/>
                    <a:p>
                      <a:r>
                        <a:rPr lang="sr-Latn-RS" dirty="0"/>
                        <a:t>hoćeš</a:t>
                      </a:r>
                      <a:endParaRPr lang="en-US" dirty="0"/>
                    </a:p>
                  </a:txBody>
                  <a:tcPr/>
                </a:tc>
                <a:tc>
                  <a:txBody>
                    <a:bodyPr/>
                    <a:lstStyle/>
                    <a:p>
                      <a:r>
                        <a:rPr lang="sr-Latn-RS" dirty="0"/>
                        <a:t>nećeš</a:t>
                      </a:r>
                      <a:endParaRPr lang="en-US" dirty="0"/>
                    </a:p>
                  </a:txBody>
                  <a:tcPr/>
                </a:tc>
                <a:tc>
                  <a:txBody>
                    <a:bodyPr/>
                    <a:lstStyle/>
                    <a:p>
                      <a:r>
                        <a:rPr lang="sr-Latn-RS" dirty="0"/>
                        <a:t>imaš</a:t>
                      </a:r>
                      <a:endParaRPr lang="en-US" dirty="0"/>
                    </a:p>
                  </a:txBody>
                  <a:tcPr/>
                </a:tc>
                <a:tc>
                  <a:txBody>
                    <a:bodyPr/>
                    <a:lstStyle/>
                    <a:p>
                      <a:r>
                        <a:rPr lang="sr-Latn-RS" dirty="0"/>
                        <a:t>nemaš</a:t>
                      </a:r>
                      <a:endParaRPr lang="en-US" dirty="0"/>
                    </a:p>
                  </a:txBody>
                  <a:tcPr/>
                </a:tc>
                <a:extLst>
                  <a:ext uri="{0D108BD9-81ED-4DB2-BD59-A6C34878D82A}">
                    <a16:rowId xmlns:a16="http://schemas.microsoft.com/office/drawing/2014/main" val="1967209124"/>
                  </a:ext>
                </a:extLst>
              </a:tr>
              <a:tr h="681423">
                <a:tc>
                  <a:txBody>
                    <a:bodyPr/>
                    <a:lstStyle/>
                    <a:p>
                      <a:r>
                        <a:rPr lang="sr-Latn-RS" dirty="0"/>
                        <a:t>On/ona/ono</a:t>
                      </a:r>
                      <a:endParaRPr lang="en-US" dirty="0"/>
                    </a:p>
                  </a:txBody>
                  <a:tcPr/>
                </a:tc>
                <a:tc>
                  <a:txBody>
                    <a:bodyPr/>
                    <a:lstStyle/>
                    <a:p>
                      <a:r>
                        <a:rPr lang="sr-Latn-RS" dirty="0"/>
                        <a:t>može</a:t>
                      </a:r>
                      <a:endParaRPr lang="en-US" dirty="0"/>
                    </a:p>
                  </a:txBody>
                  <a:tcPr/>
                </a:tc>
                <a:tc>
                  <a:txBody>
                    <a:bodyPr/>
                    <a:lstStyle/>
                    <a:p>
                      <a:r>
                        <a:rPr lang="sr-Latn-RS" dirty="0"/>
                        <a:t>Ne može</a:t>
                      </a:r>
                      <a:endParaRPr lang="en-US" dirty="0"/>
                    </a:p>
                  </a:txBody>
                  <a:tcPr/>
                </a:tc>
                <a:tc>
                  <a:txBody>
                    <a:bodyPr/>
                    <a:lstStyle/>
                    <a:p>
                      <a:r>
                        <a:rPr lang="sr-Latn-RS" dirty="0"/>
                        <a:t>hoće</a:t>
                      </a:r>
                      <a:endParaRPr lang="en-US" dirty="0"/>
                    </a:p>
                  </a:txBody>
                  <a:tcPr/>
                </a:tc>
                <a:tc>
                  <a:txBody>
                    <a:bodyPr/>
                    <a:lstStyle/>
                    <a:p>
                      <a:r>
                        <a:rPr lang="sr-Latn-RS" dirty="0"/>
                        <a:t>neće</a:t>
                      </a:r>
                      <a:endParaRPr lang="en-US" dirty="0"/>
                    </a:p>
                  </a:txBody>
                  <a:tcPr/>
                </a:tc>
                <a:tc>
                  <a:txBody>
                    <a:bodyPr/>
                    <a:lstStyle/>
                    <a:p>
                      <a:r>
                        <a:rPr lang="sr-Latn-RS" dirty="0"/>
                        <a:t>ima</a:t>
                      </a:r>
                      <a:endParaRPr lang="en-US" dirty="0"/>
                    </a:p>
                  </a:txBody>
                  <a:tcPr/>
                </a:tc>
                <a:tc>
                  <a:txBody>
                    <a:bodyPr/>
                    <a:lstStyle/>
                    <a:p>
                      <a:r>
                        <a:rPr lang="sr-Latn-RS" dirty="0"/>
                        <a:t>nema</a:t>
                      </a:r>
                      <a:endParaRPr lang="en-US" dirty="0"/>
                    </a:p>
                  </a:txBody>
                  <a:tcPr/>
                </a:tc>
                <a:extLst>
                  <a:ext uri="{0D108BD9-81ED-4DB2-BD59-A6C34878D82A}">
                    <a16:rowId xmlns:a16="http://schemas.microsoft.com/office/drawing/2014/main" val="1588867085"/>
                  </a:ext>
                </a:extLst>
              </a:tr>
              <a:tr h="681423">
                <a:tc>
                  <a:txBody>
                    <a:bodyPr/>
                    <a:lstStyle/>
                    <a:p>
                      <a:r>
                        <a:rPr lang="sr-Latn-RS" dirty="0"/>
                        <a:t>Mi</a:t>
                      </a:r>
                      <a:endParaRPr lang="en-US" dirty="0"/>
                    </a:p>
                  </a:txBody>
                  <a:tcPr/>
                </a:tc>
                <a:tc>
                  <a:txBody>
                    <a:bodyPr/>
                    <a:lstStyle/>
                    <a:p>
                      <a:r>
                        <a:rPr lang="sr-Latn-RS" dirty="0"/>
                        <a:t>Možemo</a:t>
                      </a:r>
                      <a:endParaRPr lang="en-US" dirty="0"/>
                    </a:p>
                  </a:txBody>
                  <a:tcPr/>
                </a:tc>
                <a:tc>
                  <a:txBody>
                    <a:bodyPr/>
                    <a:lstStyle/>
                    <a:p>
                      <a:r>
                        <a:rPr lang="sr-Latn-RS" dirty="0"/>
                        <a:t>Ne možemo</a:t>
                      </a:r>
                      <a:endParaRPr lang="en-US" dirty="0"/>
                    </a:p>
                  </a:txBody>
                  <a:tcPr/>
                </a:tc>
                <a:tc>
                  <a:txBody>
                    <a:bodyPr/>
                    <a:lstStyle/>
                    <a:p>
                      <a:r>
                        <a:rPr lang="sr-Latn-RS" dirty="0"/>
                        <a:t>hoćemo</a:t>
                      </a:r>
                      <a:endParaRPr lang="en-US" dirty="0"/>
                    </a:p>
                  </a:txBody>
                  <a:tcPr/>
                </a:tc>
                <a:tc>
                  <a:txBody>
                    <a:bodyPr/>
                    <a:lstStyle/>
                    <a:p>
                      <a:r>
                        <a:rPr lang="sr-Latn-RS" dirty="0"/>
                        <a:t>nećemo</a:t>
                      </a:r>
                      <a:endParaRPr lang="en-US" dirty="0"/>
                    </a:p>
                  </a:txBody>
                  <a:tcPr/>
                </a:tc>
                <a:tc>
                  <a:txBody>
                    <a:bodyPr/>
                    <a:lstStyle/>
                    <a:p>
                      <a:r>
                        <a:rPr lang="sr-Latn-RS" dirty="0"/>
                        <a:t>imamo</a:t>
                      </a:r>
                      <a:endParaRPr lang="en-US" dirty="0"/>
                    </a:p>
                  </a:txBody>
                  <a:tcPr/>
                </a:tc>
                <a:tc>
                  <a:txBody>
                    <a:bodyPr/>
                    <a:lstStyle/>
                    <a:p>
                      <a:r>
                        <a:rPr lang="sr-Latn-RS" dirty="0"/>
                        <a:t>nemamo</a:t>
                      </a:r>
                      <a:endParaRPr lang="en-US" dirty="0"/>
                    </a:p>
                  </a:txBody>
                  <a:tcPr/>
                </a:tc>
                <a:extLst>
                  <a:ext uri="{0D108BD9-81ED-4DB2-BD59-A6C34878D82A}">
                    <a16:rowId xmlns:a16="http://schemas.microsoft.com/office/drawing/2014/main" val="1509940899"/>
                  </a:ext>
                </a:extLst>
              </a:tr>
              <a:tr h="681423">
                <a:tc>
                  <a:txBody>
                    <a:bodyPr/>
                    <a:lstStyle/>
                    <a:p>
                      <a:r>
                        <a:rPr lang="sr-Latn-RS" dirty="0"/>
                        <a:t>Vi</a:t>
                      </a:r>
                      <a:endParaRPr lang="en-US" dirty="0"/>
                    </a:p>
                  </a:txBody>
                  <a:tcPr/>
                </a:tc>
                <a:tc>
                  <a:txBody>
                    <a:bodyPr/>
                    <a:lstStyle/>
                    <a:p>
                      <a:r>
                        <a:rPr lang="sr-Latn-RS" dirty="0"/>
                        <a:t>Možete</a:t>
                      </a:r>
                      <a:endParaRPr lang="en-US" dirty="0"/>
                    </a:p>
                  </a:txBody>
                  <a:tcPr/>
                </a:tc>
                <a:tc>
                  <a:txBody>
                    <a:bodyPr/>
                    <a:lstStyle/>
                    <a:p>
                      <a:r>
                        <a:rPr lang="sr-Latn-RS" dirty="0"/>
                        <a:t>Ne možete</a:t>
                      </a:r>
                      <a:endParaRPr lang="en-US" dirty="0"/>
                    </a:p>
                  </a:txBody>
                  <a:tcPr/>
                </a:tc>
                <a:tc>
                  <a:txBody>
                    <a:bodyPr/>
                    <a:lstStyle/>
                    <a:p>
                      <a:r>
                        <a:rPr lang="sr-Latn-RS" dirty="0"/>
                        <a:t>hoćete</a:t>
                      </a:r>
                      <a:endParaRPr lang="en-US" dirty="0"/>
                    </a:p>
                  </a:txBody>
                  <a:tcPr/>
                </a:tc>
                <a:tc>
                  <a:txBody>
                    <a:bodyPr/>
                    <a:lstStyle/>
                    <a:p>
                      <a:r>
                        <a:rPr lang="sr-Latn-RS" dirty="0"/>
                        <a:t>nećete</a:t>
                      </a:r>
                      <a:endParaRPr lang="en-US" dirty="0"/>
                    </a:p>
                  </a:txBody>
                  <a:tcPr/>
                </a:tc>
                <a:tc>
                  <a:txBody>
                    <a:bodyPr/>
                    <a:lstStyle/>
                    <a:p>
                      <a:r>
                        <a:rPr lang="sr-Latn-RS" dirty="0"/>
                        <a:t>imate</a:t>
                      </a:r>
                      <a:endParaRPr lang="en-US" dirty="0"/>
                    </a:p>
                  </a:txBody>
                  <a:tcPr/>
                </a:tc>
                <a:tc>
                  <a:txBody>
                    <a:bodyPr/>
                    <a:lstStyle/>
                    <a:p>
                      <a:r>
                        <a:rPr lang="sr-Latn-RS" dirty="0"/>
                        <a:t>nemate</a:t>
                      </a:r>
                      <a:endParaRPr lang="en-US" dirty="0"/>
                    </a:p>
                  </a:txBody>
                  <a:tcPr/>
                </a:tc>
                <a:extLst>
                  <a:ext uri="{0D108BD9-81ED-4DB2-BD59-A6C34878D82A}">
                    <a16:rowId xmlns:a16="http://schemas.microsoft.com/office/drawing/2014/main" val="3513800735"/>
                  </a:ext>
                </a:extLst>
              </a:tr>
              <a:tr h="681423">
                <a:tc>
                  <a:txBody>
                    <a:bodyPr/>
                    <a:lstStyle/>
                    <a:p>
                      <a:r>
                        <a:rPr lang="sr-Latn-RS" dirty="0"/>
                        <a:t>Oni/one/ona</a:t>
                      </a:r>
                      <a:endParaRPr lang="en-US" dirty="0"/>
                    </a:p>
                  </a:txBody>
                  <a:tcPr/>
                </a:tc>
                <a:tc>
                  <a:txBody>
                    <a:bodyPr/>
                    <a:lstStyle/>
                    <a:p>
                      <a:r>
                        <a:rPr lang="sr-Latn-RS" dirty="0"/>
                        <a:t>Mogu</a:t>
                      </a:r>
                      <a:endParaRPr lang="en-US" dirty="0"/>
                    </a:p>
                  </a:txBody>
                  <a:tcPr/>
                </a:tc>
                <a:tc>
                  <a:txBody>
                    <a:bodyPr/>
                    <a:lstStyle/>
                    <a:p>
                      <a:r>
                        <a:rPr lang="sr-Latn-RS" dirty="0"/>
                        <a:t>Ne mogu</a:t>
                      </a:r>
                      <a:endParaRPr lang="en-US" dirty="0"/>
                    </a:p>
                  </a:txBody>
                  <a:tcPr/>
                </a:tc>
                <a:tc>
                  <a:txBody>
                    <a:bodyPr/>
                    <a:lstStyle/>
                    <a:p>
                      <a:r>
                        <a:rPr lang="sr-Latn-RS" dirty="0"/>
                        <a:t>hoće</a:t>
                      </a:r>
                      <a:endParaRPr lang="en-US" dirty="0"/>
                    </a:p>
                  </a:txBody>
                  <a:tcPr/>
                </a:tc>
                <a:tc>
                  <a:txBody>
                    <a:bodyPr/>
                    <a:lstStyle/>
                    <a:p>
                      <a:r>
                        <a:rPr lang="sr-Latn-RS" dirty="0"/>
                        <a:t>neće</a:t>
                      </a:r>
                      <a:endParaRPr lang="en-US" dirty="0"/>
                    </a:p>
                  </a:txBody>
                  <a:tcPr/>
                </a:tc>
                <a:tc>
                  <a:txBody>
                    <a:bodyPr/>
                    <a:lstStyle/>
                    <a:p>
                      <a:r>
                        <a:rPr lang="sr-Latn-RS" dirty="0"/>
                        <a:t>imaju</a:t>
                      </a:r>
                      <a:endParaRPr lang="en-US" dirty="0"/>
                    </a:p>
                  </a:txBody>
                  <a:tcPr/>
                </a:tc>
                <a:tc>
                  <a:txBody>
                    <a:bodyPr/>
                    <a:lstStyle/>
                    <a:p>
                      <a:r>
                        <a:rPr lang="sr-Latn-RS" dirty="0"/>
                        <a:t>nemaju</a:t>
                      </a:r>
                      <a:endParaRPr lang="en-US" dirty="0"/>
                    </a:p>
                  </a:txBody>
                  <a:tcPr/>
                </a:tc>
                <a:extLst>
                  <a:ext uri="{0D108BD9-81ED-4DB2-BD59-A6C34878D82A}">
                    <a16:rowId xmlns:a16="http://schemas.microsoft.com/office/drawing/2014/main" val="3976683580"/>
                  </a:ext>
                </a:extLst>
              </a:tr>
            </a:tbl>
          </a:graphicData>
        </a:graphic>
      </p:graphicFrame>
    </p:spTree>
    <p:extLst>
      <p:ext uri="{BB962C8B-B14F-4D97-AF65-F5344CB8AC3E}">
        <p14:creationId xmlns:p14="http://schemas.microsoft.com/office/powerpoint/2010/main" val="10271120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227C227-9074-1714-ACE2-C4D34324B226}"/>
              </a:ext>
            </a:extLst>
          </p:cNvPr>
          <p:cNvSpPr>
            <a:spLocks noGrp="1"/>
          </p:cNvSpPr>
          <p:nvPr>
            <p:ph type="body" idx="1"/>
          </p:nvPr>
        </p:nvSpPr>
        <p:spPr>
          <a:xfrm>
            <a:off x="1371600" y="2112264"/>
            <a:ext cx="2303755" cy="823912"/>
          </a:xfrm>
        </p:spPr>
        <p:txBody>
          <a:bodyPr/>
          <a:lstStyle/>
          <a:p>
            <a:r>
              <a:rPr lang="sr-Latn-RS" dirty="0"/>
              <a:t>učiti  </a:t>
            </a:r>
            <a:r>
              <a:rPr lang="sr-Latn-RS" sz="3600" dirty="0">
                <a:solidFill>
                  <a:srgbClr val="FF0000"/>
                </a:solidFill>
              </a:rPr>
              <a:t>i-e</a:t>
            </a:r>
            <a:r>
              <a:rPr lang="sr-Latn-RS" dirty="0"/>
              <a:t> </a:t>
            </a:r>
            <a:r>
              <a:rPr lang="sr-Latn-RS" dirty="0" err="1"/>
              <a:t>type</a:t>
            </a:r>
            <a:endParaRPr lang="en-US" dirty="0"/>
          </a:p>
        </p:txBody>
      </p:sp>
      <p:sp>
        <p:nvSpPr>
          <p:cNvPr id="6" name="Content Placeholder 5">
            <a:extLst>
              <a:ext uri="{FF2B5EF4-FFF2-40B4-BE49-F238E27FC236}">
                <a16:creationId xmlns:a16="http://schemas.microsoft.com/office/drawing/2014/main" id="{DB498E64-FED4-A441-45BD-835254035D52}"/>
              </a:ext>
            </a:extLst>
          </p:cNvPr>
          <p:cNvSpPr>
            <a:spLocks noGrp="1"/>
          </p:cNvSpPr>
          <p:nvPr>
            <p:ph sz="half" idx="2"/>
          </p:nvPr>
        </p:nvSpPr>
        <p:spPr>
          <a:xfrm>
            <a:off x="1371600" y="3018472"/>
            <a:ext cx="2126202" cy="3104856"/>
          </a:xfrm>
        </p:spPr>
        <p:txBody>
          <a:bodyPr/>
          <a:lstStyle/>
          <a:p>
            <a:r>
              <a:rPr lang="sr-Latn-RS" dirty="0" err="1"/>
              <a:t>uč</a:t>
            </a:r>
            <a:r>
              <a:rPr lang="en-US" dirty="0"/>
              <a:t>___</a:t>
            </a:r>
            <a:endParaRPr lang="sr-Latn-RS" dirty="0"/>
          </a:p>
          <a:p>
            <a:r>
              <a:rPr lang="sr-Latn-RS" dirty="0" err="1"/>
              <a:t>uč</a:t>
            </a:r>
            <a:r>
              <a:rPr lang="en-US" dirty="0"/>
              <a:t>___</a:t>
            </a:r>
            <a:endParaRPr lang="sr-Latn-RS" dirty="0"/>
          </a:p>
          <a:p>
            <a:r>
              <a:rPr lang="sr-Latn-RS" dirty="0" err="1"/>
              <a:t>uč</a:t>
            </a:r>
            <a:r>
              <a:rPr lang="en-US" dirty="0"/>
              <a:t> ___</a:t>
            </a:r>
            <a:endParaRPr lang="sr-Latn-RS" dirty="0"/>
          </a:p>
          <a:p>
            <a:r>
              <a:rPr lang="sr-Latn-RS" dirty="0" err="1"/>
              <a:t>uč</a:t>
            </a:r>
            <a:r>
              <a:rPr lang="en-US" dirty="0"/>
              <a:t> ___</a:t>
            </a:r>
            <a:endParaRPr lang="sr-Latn-RS" dirty="0"/>
          </a:p>
          <a:p>
            <a:r>
              <a:rPr lang="en-US" dirty="0"/>
              <a:t>u</a:t>
            </a:r>
            <a:r>
              <a:rPr lang="sr-Latn-RS" dirty="0"/>
              <a:t>č</a:t>
            </a:r>
            <a:r>
              <a:rPr lang="en-US" dirty="0"/>
              <a:t> ___</a:t>
            </a:r>
            <a:endParaRPr lang="sr-Latn-RS" dirty="0"/>
          </a:p>
          <a:p>
            <a:r>
              <a:rPr lang="en-US" dirty="0"/>
              <a:t>u</a:t>
            </a:r>
            <a:r>
              <a:rPr lang="sr-Latn-RS" dirty="0"/>
              <a:t>č</a:t>
            </a:r>
            <a:r>
              <a:rPr lang="en-US" dirty="0"/>
              <a:t> ___</a:t>
            </a:r>
            <a:endParaRPr lang="sr-Latn-RS" dirty="0"/>
          </a:p>
          <a:p>
            <a:endParaRPr lang="en-US" dirty="0"/>
          </a:p>
        </p:txBody>
      </p:sp>
      <p:sp>
        <p:nvSpPr>
          <p:cNvPr id="7" name="Text Placeholder 6">
            <a:extLst>
              <a:ext uri="{FF2B5EF4-FFF2-40B4-BE49-F238E27FC236}">
                <a16:creationId xmlns:a16="http://schemas.microsoft.com/office/drawing/2014/main" id="{29BE9D46-69DE-F5D5-E5DA-48C609308425}"/>
              </a:ext>
            </a:extLst>
          </p:cNvPr>
          <p:cNvSpPr>
            <a:spLocks noGrp="1"/>
          </p:cNvSpPr>
          <p:nvPr>
            <p:ph type="body" sz="quarter" idx="3"/>
          </p:nvPr>
        </p:nvSpPr>
        <p:spPr>
          <a:xfrm>
            <a:off x="8516647" y="2075899"/>
            <a:ext cx="2483972" cy="823912"/>
          </a:xfrm>
        </p:spPr>
        <p:txBody>
          <a:bodyPr/>
          <a:lstStyle/>
          <a:p>
            <a:r>
              <a:rPr lang="en-US" dirty="0" err="1"/>
              <a:t>pisati</a:t>
            </a:r>
            <a:r>
              <a:rPr lang="en-US" dirty="0"/>
              <a:t> </a:t>
            </a:r>
            <a:r>
              <a:rPr lang="en-US" sz="3600" dirty="0">
                <a:solidFill>
                  <a:srgbClr val="FF0000"/>
                </a:solidFill>
              </a:rPr>
              <a:t>e/u</a:t>
            </a:r>
            <a:r>
              <a:rPr lang="en-US" dirty="0"/>
              <a:t> type</a:t>
            </a:r>
          </a:p>
        </p:txBody>
      </p:sp>
      <p:sp>
        <p:nvSpPr>
          <p:cNvPr id="8" name="Content Placeholder 7">
            <a:extLst>
              <a:ext uri="{FF2B5EF4-FFF2-40B4-BE49-F238E27FC236}">
                <a16:creationId xmlns:a16="http://schemas.microsoft.com/office/drawing/2014/main" id="{CFFFD4C6-A75F-7571-8447-5102A0F170D5}"/>
              </a:ext>
            </a:extLst>
          </p:cNvPr>
          <p:cNvSpPr>
            <a:spLocks noGrp="1"/>
          </p:cNvSpPr>
          <p:nvPr>
            <p:ph sz="quarter" idx="4"/>
          </p:nvPr>
        </p:nvSpPr>
        <p:spPr>
          <a:xfrm>
            <a:off x="4591530" y="3018472"/>
            <a:ext cx="3149798" cy="3104857"/>
          </a:xfrm>
        </p:spPr>
        <p:txBody>
          <a:bodyPr/>
          <a:lstStyle/>
          <a:p>
            <a:r>
              <a:rPr lang="en-US" dirty="0" err="1"/>
              <a:t>Pev</a:t>
            </a:r>
            <a:r>
              <a:rPr lang="en-US" dirty="0"/>
              <a:t>_____</a:t>
            </a:r>
          </a:p>
          <a:p>
            <a:r>
              <a:rPr lang="en-US" dirty="0" err="1"/>
              <a:t>Pev</a:t>
            </a:r>
            <a:r>
              <a:rPr lang="en-US" dirty="0"/>
              <a:t> _____</a:t>
            </a:r>
          </a:p>
          <a:p>
            <a:r>
              <a:rPr lang="en-US" dirty="0" err="1"/>
              <a:t>pev</a:t>
            </a:r>
            <a:r>
              <a:rPr lang="en-US" dirty="0"/>
              <a:t> _____</a:t>
            </a:r>
          </a:p>
          <a:p>
            <a:r>
              <a:rPr lang="en-US" dirty="0" err="1"/>
              <a:t>pev</a:t>
            </a:r>
            <a:r>
              <a:rPr lang="en-US" dirty="0"/>
              <a:t> _____</a:t>
            </a:r>
          </a:p>
          <a:p>
            <a:r>
              <a:rPr lang="en-US" dirty="0" err="1"/>
              <a:t>pev</a:t>
            </a:r>
            <a:r>
              <a:rPr lang="en-US" dirty="0"/>
              <a:t> _____</a:t>
            </a:r>
          </a:p>
          <a:p>
            <a:r>
              <a:rPr lang="en-US" dirty="0" err="1"/>
              <a:t>pev</a:t>
            </a:r>
            <a:r>
              <a:rPr lang="en-US" dirty="0"/>
              <a:t> _____</a:t>
            </a:r>
          </a:p>
          <a:p>
            <a:endParaRPr lang="en-US" dirty="0"/>
          </a:p>
        </p:txBody>
      </p:sp>
      <p:sp>
        <p:nvSpPr>
          <p:cNvPr id="4" name="Title 3">
            <a:extLst>
              <a:ext uri="{FF2B5EF4-FFF2-40B4-BE49-F238E27FC236}">
                <a16:creationId xmlns:a16="http://schemas.microsoft.com/office/drawing/2014/main" id="{0590D884-21E4-2A61-1618-7AE0EE4F25D9}"/>
              </a:ext>
            </a:extLst>
          </p:cNvPr>
          <p:cNvSpPr>
            <a:spLocks noGrp="1"/>
          </p:cNvSpPr>
          <p:nvPr>
            <p:ph type="title"/>
          </p:nvPr>
        </p:nvSpPr>
        <p:spPr/>
        <p:txBody>
          <a:bodyPr/>
          <a:lstStyle/>
          <a:p>
            <a:r>
              <a:rPr lang="sr-Latn-RS" dirty="0" err="1"/>
              <a:t>Present</a:t>
            </a:r>
            <a:r>
              <a:rPr lang="sr-Latn-RS" dirty="0"/>
              <a:t> </a:t>
            </a:r>
            <a:r>
              <a:rPr lang="sr-Latn-RS" dirty="0" err="1"/>
              <a:t>Tense</a:t>
            </a:r>
            <a:r>
              <a:rPr lang="sr-Latn-RS" dirty="0"/>
              <a:t> </a:t>
            </a:r>
            <a:r>
              <a:rPr lang="en-US" dirty="0"/>
              <a:t>Endings</a:t>
            </a:r>
          </a:p>
        </p:txBody>
      </p:sp>
      <p:sp>
        <p:nvSpPr>
          <p:cNvPr id="11" name="Text Placeholder 4">
            <a:extLst>
              <a:ext uri="{FF2B5EF4-FFF2-40B4-BE49-F238E27FC236}">
                <a16:creationId xmlns:a16="http://schemas.microsoft.com/office/drawing/2014/main" id="{1571D2AD-3C49-736C-833F-6DDCEDA7296E}"/>
              </a:ext>
            </a:extLst>
          </p:cNvPr>
          <p:cNvSpPr txBox="1">
            <a:spLocks/>
          </p:cNvSpPr>
          <p:nvPr/>
        </p:nvSpPr>
        <p:spPr>
          <a:xfrm>
            <a:off x="4767901" y="2073566"/>
            <a:ext cx="2656198" cy="823912"/>
          </a:xfrm>
          <a:prstGeom prst="rect">
            <a:avLst/>
          </a:prstGeom>
        </p:spPr>
        <p:txBody>
          <a:bodyPr vert="horz" lIns="0" tIns="0" rIns="0" bIns="0" rtlCol="0" anchor="b">
            <a:normAutofit fontScale="92500"/>
          </a:bodyPr>
          <a:lstStyle>
            <a:lvl1pPr marL="0" indent="0" algn="l" defTabSz="914400" rtl="0" eaLnBrk="1" latinLnBrk="0" hangingPunct="1">
              <a:lnSpc>
                <a:spcPct val="12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err="1"/>
              <a:t>pevati</a:t>
            </a:r>
            <a:r>
              <a:rPr lang="en-US" dirty="0"/>
              <a:t>/</a:t>
            </a:r>
            <a:r>
              <a:rPr lang="en-US" dirty="0" err="1"/>
              <a:t>pjevati</a:t>
            </a:r>
            <a:r>
              <a:rPr lang="en-US" dirty="0"/>
              <a:t> </a:t>
            </a:r>
            <a:r>
              <a:rPr lang="en-US" sz="4400" dirty="0">
                <a:solidFill>
                  <a:srgbClr val="FF0000"/>
                </a:solidFill>
              </a:rPr>
              <a:t>a/</a:t>
            </a:r>
            <a:r>
              <a:rPr lang="en-US" sz="4400" dirty="0" err="1">
                <a:solidFill>
                  <a:srgbClr val="FF0000"/>
                </a:solidFill>
              </a:rPr>
              <a:t>ju</a:t>
            </a:r>
            <a:endParaRPr lang="en-US" dirty="0"/>
          </a:p>
        </p:txBody>
      </p:sp>
      <p:sp>
        <p:nvSpPr>
          <p:cNvPr id="12" name="Content Placeholder 7">
            <a:extLst>
              <a:ext uri="{FF2B5EF4-FFF2-40B4-BE49-F238E27FC236}">
                <a16:creationId xmlns:a16="http://schemas.microsoft.com/office/drawing/2014/main" id="{81811D3E-70BC-C2BD-6C5A-6C33EF1CCB23}"/>
              </a:ext>
            </a:extLst>
          </p:cNvPr>
          <p:cNvSpPr txBox="1">
            <a:spLocks/>
          </p:cNvSpPr>
          <p:nvPr/>
        </p:nvSpPr>
        <p:spPr>
          <a:xfrm>
            <a:off x="8412183" y="2984505"/>
            <a:ext cx="3149798" cy="3104857"/>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pi</a:t>
            </a:r>
            <a:r>
              <a:rPr lang="sr-Latn-RS" dirty="0"/>
              <a:t>š</a:t>
            </a:r>
            <a:r>
              <a:rPr lang="en-US" dirty="0"/>
              <a:t> _____</a:t>
            </a:r>
          </a:p>
          <a:p>
            <a:r>
              <a:rPr lang="en-US" dirty="0"/>
              <a:t>pi</a:t>
            </a:r>
            <a:r>
              <a:rPr lang="sr-Latn-RS" dirty="0"/>
              <a:t>š</a:t>
            </a:r>
            <a:r>
              <a:rPr lang="en-US" dirty="0"/>
              <a:t> _____</a:t>
            </a:r>
          </a:p>
          <a:p>
            <a:r>
              <a:rPr lang="en-US" dirty="0"/>
              <a:t>pi</a:t>
            </a:r>
            <a:r>
              <a:rPr lang="sr-Latn-RS" dirty="0"/>
              <a:t>š</a:t>
            </a:r>
            <a:r>
              <a:rPr lang="en-US" dirty="0"/>
              <a:t> _____</a:t>
            </a:r>
          </a:p>
          <a:p>
            <a:r>
              <a:rPr lang="en-US" dirty="0"/>
              <a:t>pi</a:t>
            </a:r>
            <a:r>
              <a:rPr lang="sr-Latn-RS" dirty="0"/>
              <a:t>š</a:t>
            </a:r>
            <a:r>
              <a:rPr lang="en-US" dirty="0"/>
              <a:t> _____</a:t>
            </a:r>
          </a:p>
          <a:p>
            <a:r>
              <a:rPr lang="en-US" dirty="0"/>
              <a:t>pi</a:t>
            </a:r>
            <a:r>
              <a:rPr lang="sr-Latn-RS" dirty="0"/>
              <a:t>š</a:t>
            </a:r>
            <a:r>
              <a:rPr lang="en-US" dirty="0"/>
              <a:t> _____</a:t>
            </a:r>
          </a:p>
          <a:p>
            <a:r>
              <a:rPr lang="en-US" dirty="0"/>
              <a:t>pi</a:t>
            </a:r>
            <a:r>
              <a:rPr lang="sr-Latn-RS" dirty="0"/>
              <a:t>š</a:t>
            </a:r>
            <a:r>
              <a:rPr lang="en-US" dirty="0"/>
              <a:t> _____</a:t>
            </a:r>
          </a:p>
          <a:p>
            <a:endParaRPr lang="en-US" dirty="0"/>
          </a:p>
        </p:txBody>
      </p:sp>
    </p:spTree>
    <p:extLst>
      <p:ext uri="{BB962C8B-B14F-4D97-AF65-F5344CB8AC3E}">
        <p14:creationId xmlns:p14="http://schemas.microsoft.com/office/powerpoint/2010/main" val="1999550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227C227-9074-1714-ACE2-C4D34324B226}"/>
              </a:ext>
            </a:extLst>
          </p:cNvPr>
          <p:cNvSpPr>
            <a:spLocks noGrp="1"/>
          </p:cNvSpPr>
          <p:nvPr>
            <p:ph type="body" idx="1"/>
          </p:nvPr>
        </p:nvSpPr>
        <p:spPr>
          <a:xfrm>
            <a:off x="1371600" y="2112264"/>
            <a:ext cx="2303755" cy="823912"/>
          </a:xfrm>
        </p:spPr>
        <p:txBody>
          <a:bodyPr/>
          <a:lstStyle/>
          <a:p>
            <a:r>
              <a:rPr lang="sr-Latn-RS" dirty="0"/>
              <a:t>učiti  </a:t>
            </a:r>
            <a:r>
              <a:rPr lang="sr-Latn-RS" sz="3600" dirty="0">
                <a:solidFill>
                  <a:srgbClr val="FF0000"/>
                </a:solidFill>
              </a:rPr>
              <a:t>i-e</a:t>
            </a:r>
            <a:r>
              <a:rPr lang="sr-Latn-RS" dirty="0"/>
              <a:t> </a:t>
            </a:r>
            <a:r>
              <a:rPr lang="sr-Latn-RS" dirty="0" err="1"/>
              <a:t>type</a:t>
            </a:r>
            <a:endParaRPr lang="en-US" dirty="0"/>
          </a:p>
        </p:txBody>
      </p:sp>
      <p:sp>
        <p:nvSpPr>
          <p:cNvPr id="6" name="Content Placeholder 5">
            <a:extLst>
              <a:ext uri="{FF2B5EF4-FFF2-40B4-BE49-F238E27FC236}">
                <a16:creationId xmlns:a16="http://schemas.microsoft.com/office/drawing/2014/main" id="{DB498E64-FED4-A441-45BD-835254035D52}"/>
              </a:ext>
            </a:extLst>
          </p:cNvPr>
          <p:cNvSpPr>
            <a:spLocks noGrp="1"/>
          </p:cNvSpPr>
          <p:nvPr>
            <p:ph sz="half" idx="2"/>
          </p:nvPr>
        </p:nvSpPr>
        <p:spPr>
          <a:xfrm>
            <a:off x="1371600" y="3018472"/>
            <a:ext cx="2126202" cy="3104856"/>
          </a:xfrm>
        </p:spPr>
        <p:txBody>
          <a:bodyPr/>
          <a:lstStyle/>
          <a:p>
            <a:r>
              <a:rPr lang="sr-Latn-RS" dirty="0" err="1"/>
              <a:t>uč</a:t>
            </a:r>
            <a:r>
              <a:rPr lang="en-US" dirty="0" err="1"/>
              <a:t>im</a:t>
            </a:r>
            <a:endParaRPr lang="sr-Latn-RS" dirty="0"/>
          </a:p>
          <a:p>
            <a:r>
              <a:rPr lang="sr-Latn-RS" dirty="0" err="1"/>
              <a:t>uč</a:t>
            </a:r>
            <a:r>
              <a:rPr lang="en-US" dirty="0" err="1"/>
              <a:t>i</a:t>
            </a:r>
            <a:r>
              <a:rPr lang="sr-Latn-RS" dirty="0"/>
              <a:t>š</a:t>
            </a:r>
          </a:p>
          <a:p>
            <a:r>
              <a:rPr lang="sr-Latn-RS" dirty="0"/>
              <a:t>uči</a:t>
            </a:r>
          </a:p>
          <a:p>
            <a:r>
              <a:rPr lang="sr-Latn-RS" dirty="0"/>
              <a:t>Učimo</a:t>
            </a:r>
          </a:p>
          <a:p>
            <a:r>
              <a:rPr lang="en-US" dirty="0"/>
              <a:t>u</a:t>
            </a:r>
            <a:r>
              <a:rPr lang="sr-Latn-RS" dirty="0" err="1"/>
              <a:t>čite</a:t>
            </a:r>
            <a:endParaRPr lang="sr-Latn-RS" dirty="0"/>
          </a:p>
          <a:p>
            <a:r>
              <a:rPr lang="en-US" dirty="0"/>
              <a:t>u</a:t>
            </a:r>
            <a:r>
              <a:rPr lang="sr-Latn-RS" dirty="0" err="1"/>
              <a:t>če</a:t>
            </a:r>
            <a:endParaRPr lang="sr-Latn-RS" dirty="0"/>
          </a:p>
          <a:p>
            <a:endParaRPr lang="en-US" dirty="0"/>
          </a:p>
        </p:txBody>
      </p:sp>
      <p:sp>
        <p:nvSpPr>
          <p:cNvPr id="7" name="Text Placeholder 6">
            <a:extLst>
              <a:ext uri="{FF2B5EF4-FFF2-40B4-BE49-F238E27FC236}">
                <a16:creationId xmlns:a16="http://schemas.microsoft.com/office/drawing/2014/main" id="{29BE9D46-69DE-F5D5-E5DA-48C609308425}"/>
              </a:ext>
            </a:extLst>
          </p:cNvPr>
          <p:cNvSpPr>
            <a:spLocks noGrp="1"/>
          </p:cNvSpPr>
          <p:nvPr>
            <p:ph type="body" sz="quarter" idx="3"/>
          </p:nvPr>
        </p:nvSpPr>
        <p:spPr>
          <a:xfrm>
            <a:off x="8516647" y="2075899"/>
            <a:ext cx="2483972" cy="823912"/>
          </a:xfrm>
        </p:spPr>
        <p:txBody>
          <a:bodyPr/>
          <a:lstStyle/>
          <a:p>
            <a:r>
              <a:rPr lang="en-US" dirty="0" err="1"/>
              <a:t>pisati</a:t>
            </a:r>
            <a:r>
              <a:rPr lang="en-US" dirty="0"/>
              <a:t> </a:t>
            </a:r>
            <a:r>
              <a:rPr lang="en-US" sz="3600" dirty="0">
                <a:solidFill>
                  <a:srgbClr val="FF0000"/>
                </a:solidFill>
              </a:rPr>
              <a:t>e/u</a:t>
            </a:r>
            <a:r>
              <a:rPr lang="en-US" dirty="0"/>
              <a:t> type</a:t>
            </a:r>
          </a:p>
        </p:txBody>
      </p:sp>
      <p:sp>
        <p:nvSpPr>
          <p:cNvPr id="8" name="Content Placeholder 7">
            <a:extLst>
              <a:ext uri="{FF2B5EF4-FFF2-40B4-BE49-F238E27FC236}">
                <a16:creationId xmlns:a16="http://schemas.microsoft.com/office/drawing/2014/main" id="{CFFFD4C6-A75F-7571-8447-5102A0F170D5}"/>
              </a:ext>
            </a:extLst>
          </p:cNvPr>
          <p:cNvSpPr>
            <a:spLocks noGrp="1"/>
          </p:cNvSpPr>
          <p:nvPr>
            <p:ph sz="quarter" idx="4"/>
          </p:nvPr>
        </p:nvSpPr>
        <p:spPr>
          <a:xfrm>
            <a:off x="4591530" y="3018472"/>
            <a:ext cx="3149798" cy="3104857"/>
          </a:xfrm>
        </p:spPr>
        <p:txBody>
          <a:bodyPr/>
          <a:lstStyle/>
          <a:p>
            <a:r>
              <a:rPr lang="en-US" dirty="0" err="1"/>
              <a:t>Pev</a:t>
            </a:r>
            <a:r>
              <a:rPr lang="sr-Latn-RS" dirty="0"/>
              <a:t>am</a:t>
            </a:r>
            <a:endParaRPr lang="en-US" dirty="0"/>
          </a:p>
          <a:p>
            <a:r>
              <a:rPr lang="en-US" dirty="0" err="1"/>
              <a:t>Pev</a:t>
            </a:r>
            <a:r>
              <a:rPr lang="sr-Latn-RS" dirty="0" err="1"/>
              <a:t>aš</a:t>
            </a:r>
            <a:endParaRPr lang="sr-Latn-RS" dirty="0"/>
          </a:p>
          <a:p>
            <a:r>
              <a:rPr lang="en-US" dirty="0" err="1"/>
              <a:t>Pev</a:t>
            </a:r>
            <a:r>
              <a:rPr lang="sr-Latn-RS" dirty="0"/>
              <a:t>a</a:t>
            </a:r>
          </a:p>
          <a:p>
            <a:r>
              <a:rPr lang="en-US" dirty="0"/>
              <a:t>pe</a:t>
            </a:r>
            <a:r>
              <a:rPr lang="sr-Latn-RS" dirty="0"/>
              <a:t>vamo</a:t>
            </a:r>
            <a:endParaRPr lang="en-US" dirty="0"/>
          </a:p>
          <a:p>
            <a:r>
              <a:rPr lang="en-US" dirty="0" err="1"/>
              <a:t>Pev</a:t>
            </a:r>
            <a:r>
              <a:rPr lang="sr-Latn-RS" dirty="0"/>
              <a:t>ate</a:t>
            </a:r>
          </a:p>
          <a:p>
            <a:r>
              <a:rPr lang="en-US" dirty="0"/>
              <a:t>pe</a:t>
            </a:r>
            <a:r>
              <a:rPr lang="sr-Latn-RS" dirty="0"/>
              <a:t>vaju</a:t>
            </a:r>
            <a:endParaRPr lang="en-US" dirty="0"/>
          </a:p>
        </p:txBody>
      </p:sp>
      <p:sp>
        <p:nvSpPr>
          <p:cNvPr id="4" name="Title 3">
            <a:extLst>
              <a:ext uri="{FF2B5EF4-FFF2-40B4-BE49-F238E27FC236}">
                <a16:creationId xmlns:a16="http://schemas.microsoft.com/office/drawing/2014/main" id="{0590D884-21E4-2A61-1618-7AE0EE4F25D9}"/>
              </a:ext>
            </a:extLst>
          </p:cNvPr>
          <p:cNvSpPr>
            <a:spLocks noGrp="1"/>
          </p:cNvSpPr>
          <p:nvPr>
            <p:ph type="title"/>
          </p:nvPr>
        </p:nvSpPr>
        <p:spPr/>
        <p:txBody>
          <a:bodyPr/>
          <a:lstStyle/>
          <a:p>
            <a:r>
              <a:rPr lang="en-US" dirty="0"/>
              <a:t>Endings</a:t>
            </a:r>
          </a:p>
        </p:txBody>
      </p:sp>
      <p:sp>
        <p:nvSpPr>
          <p:cNvPr id="11" name="Text Placeholder 4">
            <a:extLst>
              <a:ext uri="{FF2B5EF4-FFF2-40B4-BE49-F238E27FC236}">
                <a16:creationId xmlns:a16="http://schemas.microsoft.com/office/drawing/2014/main" id="{1571D2AD-3C49-736C-833F-6DDCEDA7296E}"/>
              </a:ext>
            </a:extLst>
          </p:cNvPr>
          <p:cNvSpPr txBox="1">
            <a:spLocks/>
          </p:cNvSpPr>
          <p:nvPr/>
        </p:nvSpPr>
        <p:spPr>
          <a:xfrm>
            <a:off x="4767901" y="2073566"/>
            <a:ext cx="2656198" cy="823912"/>
          </a:xfrm>
          <a:prstGeom prst="rect">
            <a:avLst/>
          </a:prstGeom>
        </p:spPr>
        <p:txBody>
          <a:bodyPr vert="horz" lIns="0" tIns="0" rIns="0" bIns="0" rtlCol="0" anchor="b">
            <a:normAutofit fontScale="92500"/>
          </a:bodyPr>
          <a:lstStyle>
            <a:lvl1pPr marL="0" indent="0" algn="l" defTabSz="914400" rtl="0" eaLnBrk="1" latinLnBrk="0" hangingPunct="1">
              <a:lnSpc>
                <a:spcPct val="12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err="1"/>
              <a:t>pevati</a:t>
            </a:r>
            <a:r>
              <a:rPr lang="en-US" dirty="0"/>
              <a:t>/</a:t>
            </a:r>
            <a:r>
              <a:rPr lang="en-US" dirty="0" err="1"/>
              <a:t>pjevati</a:t>
            </a:r>
            <a:r>
              <a:rPr lang="en-US" dirty="0"/>
              <a:t> </a:t>
            </a:r>
            <a:r>
              <a:rPr lang="en-US" sz="4400" dirty="0">
                <a:solidFill>
                  <a:srgbClr val="FF0000"/>
                </a:solidFill>
              </a:rPr>
              <a:t>a/</a:t>
            </a:r>
            <a:r>
              <a:rPr lang="en-US" sz="4400" dirty="0" err="1">
                <a:solidFill>
                  <a:srgbClr val="FF0000"/>
                </a:solidFill>
              </a:rPr>
              <a:t>ju</a:t>
            </a:r>
            <a:endParaRPr lang="en-US" dirty="0"/>
          </a:p>
        </p:txBody>
      </p:sp>
      <p:sp>
        <p:nvSpPr>
          <p:cNvPr id="12" name="Content Placeholder 7">
            <a:extLst>
              <a:ext uri="{FF2B5EF4-FFF2-40B4-BE49-F238E27FC236}">
                <a16:creationId xmlns:a16="http://schemas.microsoft.com/office/drawing/2014/main" id="{81811D3E-70BC-C2BD-6C5A-6C33EF1CCB23}"/>
              </a:ext>
            </a:extLst>
          </p:cNvPr>
          <p:cNvSpPr txBox="1">
            <a:spLocks/>
          </p:cNvSpPr>
          <p:nvPr/>
        </p:nvSpPr>
        <p:spPr>
          <a:xfrm>
            <a:off x="8412183" y="2984505"/>
            <a:ext cx="3149798" cy="3104857"/>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pi</a:t>
            </a:r>
            <a:r>
              <a:rPr lang="sr-Latn-RS" dirty="0" err="1"/>
              <a:t>šem</a:t>
            </a:r>
            <a:endParaRPr lang="en-US" dirty="0"/>
          </a:p>
          <a:p>
            <a:r>
              <a:rPr lang="en-US" dirty="0"/>
              <a:t>pi</a:t>
            </a:r>
            <a:r>
              <a:rPr lang="sr-Latn-RS" dirty="0" err="1"/>
              <a:t>šeš</a:t>
            </a:r>
            <a:endParaRPr lang="en-US" dirty="0"/>
          </a:p>
          <a:p>
            <a:r>
              <a:rPr lang="en-US" dirty="0"/>
              <a:t>Pi</a:t>
            </a:r>
            <a:r>
              <a:rPr lang="sr-Latn-RS" dirty="0" err="1"/>
              <a:t>še</a:t>
            </a:r>
            <a:endParaRPr lang="sr-Latn-RS" dirty="0"/>
          </a:p>
          <a:p>
            <a:r>
              <a:rPr lang="en-US" dirty="0"/>
              <a:t>pi</a:t>
            </a:r>
            <a:r>
              <a:rPr lang="sr-Latn-RS" dirty="0"/>
              <a:t>šemo</a:t>
            </a:r>
          </a:p>
          <a:p>
            <a:r>
              <a:rPr lang="en-US" dirty="0"/>
              <a:t>pi</a:t>
            </a:r>
            <a:r>
              <a:rPr lang="sr-Latn-RS" dirty="0" err="1"/>
              <a:t>šete</a:t>
            </a:r>
            <a:endParaRPr lang="en-US" dirty="0"/>
          </a:p>
          <a:p>
            <a:r>
              <a:rPr lang="en-US" dirty="0"/>
              <a:t>pi</a:t>
            </a:r>
            <a:r>
              <a:rPr lang="sr-Latn-RS" dirty="0" err="1"/>
              <a:t>šu</a:t>
            </a:r>
            <a:endParaRPr lang="en-US" dirty="0"/>
          </a:p>
          <a:p>
            <a:endParaRPr lang="en-US" dirty="0"/>
          </a:p>
        </p:txBody>
      </p:sp>
    </p:spTree>
    <p:extLst>
      <p:ext uri="{BB962C8B-B14F-4D97-AF65-F5344CB8AC3E}">
        <p14:creationId xmlns:p14="http://schemas.microsoft.com/office/powerpoint/2010/main" val="3156058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Fill in the correct present tense forms</a:t>
            </a:r>
          </a:p>
        </p:txBody>
      </p:sp>
      <p:sp>
        <p:nvSpPr>
          <p:cNvPr id="3" name="Content Placeholder 2"/>
          <p:cNvSpPr>
            <a:spLocks noGrp="1"/>
          </p:cNvSpPr>
          <p:nvPr>
            <p:ph sz="half" idx="1"/>
          </p:nvPr>
        </p:nvSpPr>
        <p:spPr/>
        <p:txBody>
          <a:bodyPr/>
          <a:lstStyle/>
          <a:p>
            <a:r>
              <a:rPr lang="en-US" dirty="0" err="1"/>
              <a:t>Ja</a:t>
            </a:r>
            <a:r>
              <a:rPr lang="en-US" dirty="0"/>
              <a:t> (</a:t>
            </a:r>
            <a:r>
              <a:rPr lang="sr-Latn-RS" dirty="0"/>
              <a:t>čitati</a:t>
            </a:r>
            <a:r>
              <a:rPr lang="en-US" dirty="0"/>
              <a:t>) </a:t>
            </a:r>
            <a:r>
              <a:rPr lang="en-US" dirty="0" err="1"/>
              <a:t>pismo</a:t>
            </a:r>
            <a:r>
              <a:rPr lang="en-US" dirty="0"/>
              <a:t>.  </a:t>
            </a:r>
            <a:r>
              <a:rPr lang="sr-Latn-RS" dirty="0"/>
              <a:t>a</a:t>
            </a:r>
            <a:r>
              <a:rPr lang="en-US" dirty="0"/>
              <a:t>/</a:t>
            </a:r>
            <a:r>
              <a:rPr lang="en-US" dirty="0" err="1"/>
              <a:t>ju</a:t>
            </a:r>
            <a:endParaRPr lang="sr-Latn-RS" dirty="0"/>
          </a:p>
          <a:p>
            <a:r>
              <a:rPr lang="sr-Latn-RS" dirty="0"/>
              <a:t>Mi </a:t>
            </a:r>
            <a:r>
              <a:rPr lang="en-US" dirty="0"/>
              <a:t>(</a:t>
            </a:r>
            <a:r>
              <a:rPr lang="sr-Latn-RS" dirty="0"/>
              <a:t>spremati) ispite. </a:t>
            </a:r>
            <a:r>
              <a:rPr lang="en-US" dirty="0"/>
              <a:t>a/</a:t>
            </a:r>
            <a:r>
              <a:rPr lang="sr-Latn-RS" dirty="0"/>
              <a:t>ju</a:t>
            </a:r>
            <a:endParaRPr lang="en-US" dirty="0"/>
          </a:p>
          <a:p>
            <a:r>
              <a:rPr lang="en-US" dirty="0" err="1"/>
              <a:t>Cve</a:t>
            </a:r>
            <a:r>
              <a:rPr lang="sr-Latn-RS" dirty="0"/>
              <a:t>će</a:t>
            </a:r>
            <a:r>
              <a:rPr lang="en-US" dirty="0"/>
              <a:t>/</a:t>
            </a:r>
            <a:r>
              <a:rPr lang="sr-Latn-RS" dirty="0"/>
              <a:t>cvijeće </a:t>
            </a:r>
            <a:r>
              <a:rPr lang="en-US" dirty="0"/>
              <a:t>(</a:t>
            </a:r>
            <a:r>
              <a:rPr lang="sr-Latn-RS" dirty="0"/>
              <a:t>cvetati</a:t>
            </a:r>
            <a:r>
              <a:rPr lang="en-US" dirty="0"/>
              <a:t>/</a:t>
            </a:r>
            <a:r>
              <a:rPr lang="sr-Latn-RS" dirty="0"/>
              <a:t> cvjetati</a:t>
            </a:r>
            <a:r>
              <a:rPr lang="en-US" dirty="0"/>
              <a:t>).</a:t>
            </a:r>
            <a:r>
              <a:rPr lang="sr-Latn-RS" dirty="0"/>
              <a:t> a</a:t>
            </a:r>
            <a:r>
              <a:rPr lang="en-US" dirty="0"/>
              <a:t>/</a:t>
            </a:r>
            <a:r>
              <a:rPr lang="sr-Latn-RS" dirty="0"/>
              <a:t>ju </a:t>
            </a:r>
            <a:r>
              <a:rPr lang="en-US" dirty="0"/>
              <a:t> </a:t>
            </a:r>
          </a:p>
          <a:p>
            <a:r>
              <a:rPr lang="en-US" dirty="0" err="1"/>
              <a:t>Studenti</a:t>
            </a:r>
            <a:r>
              <a:rPr lang="en-US" dirty="0"/>
              <a:t> (</a:t>
            </a:r>
            <a:r>
              <a:rPr lang="sr-Latn-RS" dirty="0"/>
              <a:t>ići</a:t>
            </a:r>
            <a:r>
              <a:rPr lang="en-US" dirty="0"/>
              <a:t>)</a:t>
            </a:r>
            <a:r>
              <a:rPr lang="sr-Latn-RS" dirty="0"/>
              <a:t> na čas</a:t>
            </a:r>
            <a:r>
              <a:rPr lang="en-US" dirty="0"/>
              <a:t>/</a:t>
            </a:r>
            <a:r>
              <a:rPr lang="sr-Latn-RS" dirty="0"/>
              <a:t>sat</a:t>
            </a:r>
            <a:r>
              <a:rPr lang="en-US" dirty="0"/>
              <a:t>. e/u</a:t>
            </a:r>
          </a:p>
          <a:p>
            <a:r>
              <a:rPr lang="en-US" dirty="0" err="1"/>
              <a:t>Mi</a:t>
            </a:r>
            <a:r>
              <a:rPr lang="en-US" dirty="0"/>
              <a:t> (</a:t>
            </a:r>
            <a:r>
              <a:rPr lang="en-US" dirty="0" err="1"/>
              <a:t>pisati</a:t>
            </a:r>
            <a:r>
              <a:rPr lang="en-US" dirty="0"/>
              <a:t>) </a:t>
            </a:r>
            <a:r>
              <a:rPr lang="en-US" dirty="0" err="1"/>
              <a:t>sastav</a:t>
            </a:r>
            <a:r>
              <a:rPr lang="en-US" dirty="0"/>
              <a:t>. e/u</a:t>
            </a:r>
            <a:endParaRPr lang="sr-Latn-RS" dirty="0"/>
          </a:p>
          <a:p>
            <a:r>
              <a:rPr lang="sr-Latn-RS" dirty="0"/>
              <a:t>Vi (imati) nov auto. a</a:t>
            </a:r>
            <a:r>
              <a:rPr lang="en-US" dirty="0"/>
              <a:t>/</a:t>
            </a:r>
            <a:r>
              <a:rPr lang="sr-Latn-RS" dirty="0"/>
              <a:t>ju </a:t>
            </a:r>
            <a:endParaRPr lang="en-US" dirty="0"/>
          </a:p>
        </p:txBody>
      </p:sp>
      <p:sp>
        <p:nvSpPr>
          <p:cNvPr id="4" name="Content Placeholder 3"/>
          <p:cNvSpPr>
            <a:spLocks noGrp="1"/>
          </p:cNvSpPr>
          <p:nvPr>
            <p:ph sz="half" idx="2"/>
          </p:nvPr>
        </p:nvSpPr>
        <p:spPr/>
        <p:txBody>
          <a:bodyPr/>
          <a:lstStyle/>
          <a:p>
            <a:r>
              <a:rPr lang="en-US" dirty="0" err="1"/>
              <a:t>Ja</a:t>
            </a:r>
            <a:r>
              <a:rPr lang="en-US" dirty="0"/>
              <a:t> </a:t>
            </a:r>
            <a:r>
              <a:rPr lang="sr-Latn-RS" dirty="0"/>
              <a:t>čitam pismo.</a:t>
            </a:r>
            <a:endParaRPr lang="en-US" dirty="0"/>
          </a:p>
          <a:p>
            <a:r>
              <a:rPr lang="en-US" dirty="0" err="1"/>
              <a:t>Mi</a:t>
            </a:r>
            <a:r>
              <a:rPr lang="en-US" dirty="0"/>
              <a:t> </a:t>
            </a:r>
            <a:r>
              <a:rPr lang="en-US" dirty="0" err="1"/>
              <a:t>spremamo</a:t>
            </a:r>
            <a:r>
              <a:rPr lang="en-US" dirty="0"/>
              <a:t> </a:t>
            </a:r>
            <a:r>
              <a:rPr lang="en-US" dirty="0" err="1"/>
              <a:t>ispite</a:t>
            </a:r>
            <a:r>
              <a:rPr lang="en-US" dirty="0"/>
              <a:t>.</a:t>
            </a:r>
          </a:p>
          <a:p>
            <a:r>
              <a:rPr lang="en-US" dirty="0" err="1"/>
              <a:t>Cve</a:t>
            </a:r>
            <a:r>
              <a:rPr lang="sr-Latn-RS" dirty="0"/>
              <a:t>će</a:t>
            </a:r>
            <a:r>
              <a:rPr lang="en-US" dirty="0"/>
              <a:t>/</a:t>
            </a:r>
            <a:r>
              <a:rPr lang="sr-Latn-RS" dirty="0"/>
              <a:t> cvijeće cveta</a:t>
            </a:r>
            <a:r>
              <a:rPr lang="en-US" dirty="0"/>
              <a:t>/</a:t>
            </a:r>
            <a:r>
              <a:rPr lang="sr-Latn-RS" dirty="0"/>
              <a:t> cvjeta</a:t>
            </a:r>
            <a:r>
              <a:rPr lang="en-US" dirty="0"/>
              <a:t>.</a:t>
            </a:r>
            <a:r>
              <a:rPr lang="sr-Latn-RS" dirty="0"/>
              <a:t> </a:t>
            </a:r>
            <a:endParaRPr lang="en-US" dirty="0"/>
          </a:p>
          <a:p>
            <a:r>
              <a:rPr lang="en-US" dirty="0" err="1"/>
              <a:t>Studenti</a:t>
            </a:r>
            <a:r>
              <a:rPr lang="en-US" dirty="0"/>
              <a:t> </a:t>
            </a:r>
            <a:r>
              <a:rPr lang="en-US" dirty="0" err="1"/>
              <a:t>idu</a:t>
            </a:r>
            <a:r>
              <a:rPr lang="en-US" dirty="0"/>
              <a:t> </a:t>
            </a:r>
            <a:r>
              <a:rPr lang="en-US" dirty="0" err="1"/>
              <a:t>na</a:t>
            </a:r>
            <a:r>
              <a:rPr lang="en-US" dirty="0"/>
              <a:t> </a:t>
            </a:r>
            <a:r>
              <a:rPr lang="sr-Latn-RS" dirty="0"/>
              <a:t>č</a:t>
            </a:r>
            <a:r>
              <a:rPr lang="en-US" dirty="0"/>
              <a:t>a</a:t>
            </a:r>
            <a:r>
              <a:rPr lang="sr-Latn-RS" dirty="0"/>
              <a:t>s</a:t>
            </a:r>
            <a:r>
              <a:rPr lang="en-US" dirty="0"/>
              <a:t>/</a:t>
            </a:r>
            <a:r>
              <a:rPr lang="sr-Latn-RS" dirty="0"/>
              <a:t>sat</a:t>
            </a:r>
            <a:r>
              <a:rPr lang="en-US" dirty="0"/>
              <a:t>.</a:t>
            </a:r>
          </a:p>
          <a:p>
            <a:endParaRPr lang="en-US" dirty="0"/>
          </a:p>
          <a:p>
            <a:r>
              <a:rPr lang="en-US" dirty="0" err="1"/>
              <a:t>Mi</a:t>
            </a:r>
            <a:r>
              <a:rPr lang="en-US" dirty="0"/>
              <a:t> </a:t>
            </a:r>
            <a:r>
              <a:rPr lang="sr-Latn-RS" dirty="0"/>
              <a:t>pišemo sastav.</a:t>
            </a:r>
            <a:endParaRPr lang="en-US" dirty="0"/>
          </a:p>
          <a:p>
            <a:r>
              <a:rPr lang="en-US" dirty="0"/>
              <a:t>Vi </a:t>
            </a:r>
            <a:r>
              <a:rPr lang="en-US" dirty="0" err="1"/>
              <a:t>imate</a:t>
            </a:r>
            <a:r>
              <a:rPr lang="en-US" dirty="0"/>
              <a:t> </a:t>
            </a:r>
            <a:r>
              <a:rPr lang="en-US" dirty="0" err="1"/>
              <a:t>nov</a:t>
            </a:r>
            <a:r>
              <a:rPr lang="en-US" dirty="0"/>
              <a:t> auto.</a:t>
            </a:r>
          </a:p>
        </p:txBody>
      </p:sp>
    </p:spTree>
    <p:extLst>
      <p:ext uri="{BB962C8B-B14F-4D97-AF65-F5344CB8AC3E}">
        <p14:creationId xmlns:p14="http://schemas.microsoft.com/office/powerpoint/2010/main" val="317973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a:bodyPr>
          <a:lstStyle/>
          <a:p>
            <a:r>
              <a:rPr lang="en-US" dirty="0"/>
              <a:t>Ti (</a:t>
            </a:r>
            <a:r>
              <a:rPr lang="en-US" dirty="0" err="1"/>
              <a:t>nemati</a:t>
            </a:r>
            <a:r>
              <a:rPr lang="en-US" dirty="0"/>
              <a:t>) kaput. a/</a:t>
            </a:r>
            <a:r>
              <a:rPr lang="en-US" dirty="0" err="1"/>
              <a:t>ju</a:t>
            </a:r>
            <a:endParaRPr lang="sr-Latn-RS" dirty="0"/>
          </a:p>
          <a:p>
            <a:r>
              <a:rPr lang="sr-Latn-RS" dirty="0"/>
              <a:t>Oni (hteti</a:t>
            </a:r>
            <a:r>
              <a:rPr lang="en-US" dirty="0"/>
              <a:t>/</a:t>
            </a:r>
            <a:r>
              <a:rPr lang="sr-Latn-RS" dirty="0"/>
              <a:t>htjeti) vodu. </a:t>
            </a:r>
          </a:p>
          <a:p>
            <a:r>
              <a:rPr lang="sr-Latn-RS" dirty="0"/>
              <a:t>Oni (ne hteti</a:t>
            </a:r>
            <a:r>
              <a:rPr lang="en-US" dirty="0"/>
              <a:t>/</a:t>
            </a:r>
            <a:r>
              <a:rPr lang="sr-Latn-RS" dirty="0"/>
              <a:t>htjeti) vodu</a:t>
            </a:r>
          </a:p>
          <a:p>
            <a:r>
              <a:rPr lang="sr-Latn-RS" dirty="0"/>
              <a:t>Ona (šetati se) kroz park. </a:t>
            </a:r>
            <a:r>
              <a:rPr lang="en-US" dirty="0"/>
              <a:t>a/</a:t>
            </a:r>
            <a:r>
              <a:rPr lang="en-US" dirty="0" err="1"/>
              <a:t>ju</a:t>
            </a:r>
            <a:endParaRPr lang="sr-Latn-RS" dirty="0"/>
          </a:p>
          <a:p>
            <a:r>
              <a:rPr lang="sr-Latn-RS" dirty="0"/>
              <a:t>Vi (ne govoriti) engleski. i</a:t>
            </a:r>
            <a:r>
              <a:rPr lang="en-US" dirty="0"/>
              <a:t>/</a:t>
            </a:r>
            <a:r>
              <a:rPr lang="sr-Latn-RS" dirty="0"/>
              <a:t>e</a:t>
            </a:r>
            <a:endParaRPr lang="en-US" dirty="0"/>
          </a:p>
          <a:p>
            <a:r>
              <a:rPr lang="en-US" dirty="0"/>
              <a:t>Ti (ne </a:t>
            </a:r>
            <a:r>
              <a:rPr lang="en-US" dirty="0" err="1"/>
              <a:t>voleti</a:t>
            </a:r>
            <a:r>
              <a:rPr lang="en-US" dirty="0"/>
              <a:t>/ne </a:t>
            </a:r>
            <a:r>
              <a:rPr lang="en-US" dirty="0" err="1"/>
              <a:t>voljeti</a:t>
            </a:r>
            <a:r>
              <a:rPr lang="en-US" dirty="0"/>
              <a:t> da </a:t>
            </a:r>
            <a:r>
              <a:rPr lang="en-US" dirty="0" err="1"/>
              <a:t>ra</a:t>
            </a:r>
            <a:r>
              <a:rPr lang="sr-Latn-RS" dirty="0"/>
              <a:t>diš</a:t>
            </a:r>
            <a:r>
              <a:rPr lang="en-US" dirty="0"/>
              <a:t>)</a:t>
            </a:r>
            <a:r>
              <a:rPr lang="sr-Latn-RS" dirty="0"/>
              <a:t>. </a:t>
            </a:r>
            <a:r>
              <a:rPr lang="en-US" dirty="0" err="1"/>
              <a:t>i</a:t>
            </a:r>
            <a:r>
              <a:rPr lang="en-US" dirty="0"/>
              <a:t>/e</a:t>
            </a:r>
          </a:p>
        </p:txBody>
      </p:sp>
      <p:sp>
        <p:nvSpPr>
          <p:cNvPr id="4" name="Content Placeholder 3"/>
          <p:cNvSpPr>
            <a:spLocks noGrp="1"/>
          </p:cNvSpPr>
          <p:nvPr>
            <p:ph sz="half" idx="2"/>
          </p:nvPr>
        </p:nvSpPr>
        <p:spPr/>
        <p:txBody>
          <a:bodyPr>
            <a:normAutofit/>
          </a:bodyPr>
          <a:lstStyle/>
          <a:p>
            <a:r>
              <a:rPr lang="en-US" dirty="0"/>
              <a:t>Ti </a:t>
            </a:r>
            <a:r>
              <a:rPr lang="sr-Latn-RS" dirty="0"/>
              <a:t>nemaš kaput.</a:t>
            </a:r>
          </a:p>
          <a:p>
            <a:r>
              <a:rPr lang="sr-Latn-RS" dirty="0"/>
              <a:t>Oni hoće vodu.</a:t>
            </a:r>
          </a:p>
          <a:p>
            <a:r>
              <a:rPr lang="sr-Latn-RS" dirty="0"/>
              <a:t>Oni neće vodu.</a:t>
            </a:r>
          </a:p>
          <a:p>
            <a:endParaRPr lang="en-US" dirty="0"/>
          </a:p>
          <a:p>
            <a:r>
              <a:rPr lang="en-US" dirty="0" err="1"/>
              <a:t>Ona</a:t>
            </a:r>
            <a:r>
              <a:rPr lang="en-US" dirty="0"/>
              <a:t> se </a:t>
            </a:r>
            <a:r>
              <a:rPr lang="sr-Latn-RS" dirty="0"/>
              <a:t>šeta kroz park.</a:t>
            </a:r>
            <a:endParaRPr lang="en-US" dirty="0"/>
          </a:p>
          <a:p>
            <a:endParaRPr lang="en-US" dirty="0"/>
          </a:p>
          <a:p>
            <a:r>
              <a:rPr lang="en-US" dirty="0"/>
              <a:t>Vi ne </a:t>
            </a:r>
            <a:r>
              <a:rPr lang="en-US" dirty="0" err="1"/>
              <a:t>govorite</a:t>
            </a:r>
            <a:r>
              <a:rPr lang="en-US" dirty="0"/>
              <a:t> </a:t>
            </a:r>
            <a:r>
              <a:rPr lang="en-US" dirty="0" err="1"/>
              <a:t>engleski</a:t>
            </a:r>
            <a:r>
              <a:rPr lang="en-US" dirty="0"/>
              <a:t>.</a:t>
            </a:r>
          </a:p>
          <a:p>
            <a:r>
              <a:rPr lang="en-US" dirty="0"/>
              <a:t>Ti ne </a:t>
            </a:r>
            <a:r>
              <a:rPr lang="sr-Latn-RS" dirty="0"/>
              <a:t>voliš da radiš.</a:t>
            </a:r>
            <a:endParaRPr lang="en-US" dirty="0"/>
          </a:p>
        </p:txBody>
      </p:sp>
    </p:spTree>
    <p:extLst>
      <p:ext uri="{BB962C8B-B14F-4D97-AF65-F5344CB8AC3E}">
        <p14:creationId xmlns:p14="http://schemas.microsoft.com/office/powerpoint/2010/main" val="3452468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a:t>Fill in the appropriate personal pronoun </a:t>
            </a:r>
            <a:r>
              <a:rPr lang="en-US" dirty="0"/>
              <a:t>and assign the present tense type</a:t>
            </a:r>
          </a:p>
        </p:txBody>
      </p:sp>
      <p:sp>
        <p:nvSpPr>
          <p:cNvPr id="3" name="Content Placeholder 2"/>
          <p:cNvSpPr>
            <a:spLocks noGrp="1"/>
          </p:cNvSpPr>
          <p:nvPr>
            <p:ph sz="half" idx="1"/>
          </p:nvPr>
        </p:nvSpPr>
        <p:spPr/>
        <p:txBody>
          <a:bodyPr/>
          <a:lstStyle/>
          <a:p>
            <a:r>
              <a:rPr lang="sr-Latn-RS" dirty="0"/>
              <a:t>... učiš.</a:t>
            </a:r>
          </a:p>
          <a:p>
            <a:r>
              <a:rPr lang="sr-Latn-RS" dirty="0"/>
              <a:t>...rade.</a:t>
            </a:r>
            <a:endParaRPr lang="en-US" dirty="0"/>
          </a:p>
          <a:p>
            <a:r>
              <a:rPr lang="sr-Latn-RS" dirty="0"/>
              <a:t>...p</a:t>
            </a:r>
            <a:r>
              <a:rPr lang="en-US" dirty="0" err="1"/>
              <a:t>i</a:t>
            </a:r>
            <a:r>
              <a:rPr lang="sr-Latn-RS" dirty="0"/>
              <a:t>š</a:t>
            </a:r>
            <a:r>
              <a:rPr lang="en-US" dirty="0"/>
              <a:t>e.</a:t>
            </a:r>
          </a:p>
          <a:p>
            <a:r>
              <a:rPr lang="en-US" dirty="0"/>
              <a:t>… </a:t>
            </a:r>
            <a:r>
              <a:rPr lang="en-US" dirty="0" err="1"/>
              <a:t>spremaju</a:t>
            </a:r>
            <a:r>
              <a:rPr lang="en-US" dirty="0"/>
              <a:t> </a:t>
            </a:r>
            <a:r>
              <a:rPr lang="en-US" dirty="0" err="1"/>
              <a:t>ispite</a:t>
            </a:r>
            <a:r>
              <a:rPr lang="en-US" dirty="0"/>
              <a:t>.</a:t>
            </a:r>
          </a:p>
          <a:p>
            <a:r>
              <a:rPr lang="en-US" dirty="0" err="1"/>
              <a:t>igrate</a:t>
            </a:r>
            <a:r>
              <a:rPr lang="en-US" dirty="0"/>
              <a:t> </a:t>
            </a:r>
            <a:r>
              <a:rPr lang="en-US" dirty="0" err="1"/>
              <a:t>fudbal</a:t>
            </a:r>
            <a:r>
              <a:rPr lang="en-US" dirty="0"/>
              <a:t>/</a:t>
            </a:r>
            <a:r>
              <a:rPr lang="en-US" dirty="0" err="1"/>
              <a:t>nogomet</a:t>
            </a:r>
            <a:r>
              <a:rPr lang="en-US" dirty="0"/>
              <a:t>.</a:t>
            </a:r>
          </a:p>
          <a:p>
            <a:r>
              <a:rPr lang="en-US" dirty="0"/>
              <a:t>… ide </a:t>
            </a:r>
            <a:r>
              <a:rPr lang="en-US" dirty="0" err="1"/>
              <a:t>na</a:t>
            </a:r>
            <a:r>
              <a:rPr lang="en-US" dirty="0"/>
              <a:t> </a:t>
            </a:r>
            <a:r>
              <a:rPr lang="en-US" dirty="0" err="1"/>
              <a:t>univerzitet</a:t>
            </a:r>
            <a:r>
              <a:rPr lang="sr-Latn-RS" dirty="0"/>
              <a:t> </a:t>
            </a:r>
            <a:r>
              <a:rPr lang="en-US" dirty="0"/>
              <a:t>/</a:t>
            </a:r>
            <a:r>
              <a:rPr lang="sr-Latn-RS" dirty="0"/>
              <a:t>sveučilište</a:t>
            </a:r>
            <a:r>
              <a:rPr lang="en-US" dirty="0"/>
              <a:t>.</a:t>
            </a:r>
          </a:p>
          <a:p>
            <a:r>
              <a:rPr lang="en-US" dirty="0"/>
              <a:t>… </a:t>
            </a:r>
            <a:r>
              <a:rPr lang="en-US" dirty="0" err="1"/>
              <a:t>izlaze</a:t>
            </a:r>
            <a:r>
              <a:rPr lang="en-US" dirty="0"/>
              <a:t> </a:t>
            </a:r>
            <a:r>
              <a:rPr lang="sr-Latn-RS" dirty="0"/>
              <a:t>često. </a:t>
            </a:r>
            <a:endParaRPr lang="en-US" dirty="0"/>
          </a:p>
        </p:txBody>
      </p:sp>
      <p:sp>
        <p:nvSpPr>
          <p:cNvPr id="4" name="Content Placeholder 3"/>
          <p:cNvSpPr>
            <a:spLocks noGrp="1"/>
          </p:cNvSpPr>
          <p:nvPr>
            <p:ph sz="half" idx="2"/>
          </p:nvPr>
        </p:nvSpPr>
        <p:spPr/>
        <p:txBody>
          <a:bodyPr/>
          <a:lstStyle/>
          <a:p>
            <a:r>
              <a:rPr lang="sr-Latn-RS" dirty="0"/>
              <a:t>Ti</a:t>
            </a:r>
            <a:r>
              <a:rPr lang="en-US" dirty="0"/>
              <a:t>    (</a:t>
            </a:r>
            <a:r>
              <a:rPr lang="en-US" dirty="0" err="1"/>
              <a:t>i</a:t>
            </a:r>
            <a:r>
              <a:rPr lang="en-US" dirty="0"/>
              <a:t>/e)</a:t>
            </a:r>
            <a:endParaRPr lang="sr-Latn-RS" dirty="0"/>
          </a:p>
          <a:p>
            <a:r>
              <a:rPr lang="sr-Latn-RS" dirty="0"/>
              <a:t>Oni</a:t>
            </a:r>
            <a:r>
              <a:rPr lang="en-US" dirty="0"/>
              <a:t>/</a:t>
            </a:r>
            <a:r>
              <a:rPr lang="sr-Latn-RS" dirty="0"/>
              <a:t>one</a:t>
            </a:r>
            <a:r>
              <a:rPr lang="en-US" dirty="0"/>
              <a:t>/</a:t>
            </a:r>
            <a:r>
              <a:rPr lang="sr-Latn-RS" dirty="0"/>
              <a:t>ona</a:t>
            </a:r>
            <a:r>
              <a:rPr lang="en-US" dirty="0"/>
              <a:t> (</a:t>
            </a:r>
            <a:r>
              <a:rPr lang="en-US" dirty="0" err="1"/>
              <a:t>i</a:t>
            </a:r>
            <a:r>
              <a:rPr lang="en-US" dirty="0"/>
              <a:t>/e)</a:t>
            </a:r>
            <a:endParaRPr lang="sr-Latn-RS" dirty="0"/>
          </a:p>
          <a:p>
            <a:r>
              <a:rPr lang="sr-Latn-RS" dirty="0"/>
              <a:t>On</a:t>
            </a:r>
            <a:r>
              <a:rPr lang="en-US" dirty="0"/>
              <a:t>/</a:t>
            </a:r>
            <a:r>
              <a:rPr lang="en-US" dirty="0" err="1"/>
              <a:t>ona</a:t>
            </a:r>
            <a:r>
              <a:rPr lang="en-US" dirty="0"/>
              <a:t>/</a:t>
            </a:r>
            <a:r>
              <a:rPr lang="en-US" dirty="0" err="1"/>
              <a:t>ono</a:t>
            </a:r>
            <a:r>
              <a:rPr lang="en-US" dirty="0"/>
              <a:t>   (e/u)</a:t>
            </a:r>
          </a:p>
          <a:p>
            <a:r>
              <a:rPr lang="en-US" dirty="0"/>
              <a:t>Oni/one/</a:t>
            </a:r>
            <a:r>
              <a:rPr lang="en-US" dirty="0" err="1"/>
              <a:t>ona</a:t>
            </a:r>
            <a:r>
              <a:rPr lang="en-US" dirty="0"/>
              <a:t>   (a/</a:t>
            </a:r>
            <a:r>
              <a:rPr lang="en-US" dirty="0" err="1"/>
              <a:t>ju</a:t>
            </a:r>
            <a:r>
              <a:rPr lang="en-US" dirty="0"/>
              <a:t>)</a:t>
            </a:r>
          </a:p>
          <a:p>
            <a:r>
              <a:rPr lang="en-US" dirty="0"/>
              <a:t>Vi  (a/</a:t>
            </a:r>
            <a:r>
              <a:rPr lang="en-US" dirty="0" err="1"/>
              <a:t>ju</a:t>
            </a:r>
            <a:r>
              <a:rPr lang="en-US" dirty="0"/>
              <a:t>)</a:t>
            </a:r>
          </a:p>
          <a:p>
            <a:r>
              <a:rPr lang="en-US" dirty="0"/>
              <a:t>On/</a:t>
            </a:r>
            <a:r>
              <a:rPr lang="en-US" dirty="0" err="1"/>
              <a:t>ona</a:t>
            </a:r>
            <a:r>
              <a:rPr lang="en-US" dirty="0"/>
              <a:t>/</a:t>
            </a:r>
            <a:r>
              <a:rPr lang="en-US" dirty="0" err="1"/>
              <a:t>ono</a:t>
            </a:r>
            <a:r>
              <a:rPr lang="en-US" dirty="0"/>
              <a:t>      (e/u)</a:t>
            </a:r>
            <a:endParaRPr lang="sr-Latn-RS" dirty="0"/>
          </a:p>
          <a:p>
            <a:r>
              <a:rPr lang="sr-Latn-RS" dirty="0"/>
              <a:t>Oni</a:t>
            </a:r>
            <a:r>
              <a:rPr lang="en-US" dirty="0"/>
              <a:t>/</a:t>
            </a:r>
            <a:r>
              <a:rPr lang="sr-Latn-RS" dirty="0"/>
              <a:t>One</a:t>
            </a:r>
            <a:r>
              <a:rPr lang="en-US" dirty="0"/>
              <a:t>/</a:t>
            </a:r>
            <a:r>
              <a:rPr lang="sr-Latn-RS" dirty="0"/>
              <a:t>Ona (i</a:t>
            </a:r>
            <a:r>
              <a:rPr lang="en-US" dirty="0"/>
              <a:t>/</a:t>
            </a:r>
            <a:r>
              <a:rPr lang="sr-Latn-RS" dirty="0"/>
              <a:t>e)</a:t>
            </a:r>
            <a:endParaRPr lang="en-US" dirty="0"/>
          </a:p>
        </p:txBody>
      </p:sp>
    </p:spTree>
    <p:extLst>
      <p:ext uri="{BB962C8B-B14F-4D97-AF65-F5344CB8AC3E}">
        <p14:creationId xmlns:p14="http://schemas.microsoft.com/office/powerpoint/2010/main" val="360419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F9FDA9-56DF-47C4-95B0-89B8C4B13EE9}"/>
              </a:ext>
            </a:extLst>
          </p:cNvPr>
          <p:cNvSpPr>
            <a:spLocks noGrp="1"/>
          </p:cNvSpPr>
          <p:nvPr>
            <p:ph type="title"/>
          </p:nvPr>
        </p:nvSpPr>
        <p:spPr/>
        <p:txBody>
          <a:bodyPr/>
          <a:lstStyle/>
          <a:p>
            <a:r>
              <a:rPr lang="sr-Latn-RS" dirty="0" err="1"/>
              <a:t>Reading</a:t>
            </a:r>
            <a:r>
              <a:rPr lang="sr-Latn-RS" dirty="0"/>
              <a:t> </a:t>
            </a:r>
            <a:r>
              <a:rPr lang="sr-Latn-RS" dirty="0" err="1"/>
              <a:t>practice</a:t>
            </a:r>
            <a:r>
              <a:rPr lang="sr-Latn-RS" dirty="0"/>
              <a:t> </a:t>
            </a:r>
            <a:endParaRPr lang="en-US" dirty="0"/>
          </a:p>
        </p:txBody>
      </p:sp>
      <p:sp>
        <p:nvSpPr>
          <p:cNvPr id="6" name="Content Placeholder 5">
            <a:extLst>
              <a:ext uri="{FF2B5EF4-FFF2-40B4-BE49-F238E27FC236}">
                <a16:creationId xmlns:a16="http://schemas.microsoft.com/office/drawing/2014/main" id="{D76D00B5-31E7-2D5D-1619-E2369601BA2A}"/>
              </a:ext>
            </a:extLst>
          </p:cNvPr>
          <p:cNvSpPr>
            <a:spLocks noGrp="1"/>
          </p:cNvSpPr>
          <p:nvPr>
            <p:ph idx="1"/>
          </p:nvPr>
        </p:nvSpPr>
        <p:spPr>
          <a:xfrm>
            <a:off x="282803" y="1825624"/>
            <a:ext cx="11406433" cy="4857979"/>
          </a:xfrm>
        </p:spPr>
        <p:txBody>
          <a:bodyPr>
            <a:normAutofit fontScale="47500" lnSpcReduction="20000"/>
          </a:bodyPr>
          <a:lstStyle/>
          <a:p>
            <a:pPr marL="0" indent="0">
              <a:lnSpc>
                <a:spcPct val="210000"/>
              </a:lnSpc>
              <a:buNone/>
            </a:pPr>
            <a:r>
              <a:rPr lang="en-US" sz="4200" b="0" i="0" dirty="0" err="1">
                <a:solidFill>
                  <a:srgbClr val="242021"/>
                </a:solidFill>
                <a:effectLst/>
              </a:rPr>
              <a:t>Stiv</a:t>
            </a:r>
            <a:r>
              <a:rPr lang="en-US" sz="4200" b="0" i="0" dirty="0">
                <a:solidFill>
                  <a:srgbClr val="242021"/>
                </a:solidFill>
                <a:effectLst/>
              </a:rPr>
              <a:t> Bond je </a:t>
            </a:r>
            <a:r>
              <a:rPr lang="en-US" sz="4200" b="0" i="0" dirty="0" err="1">
                <a:solidFill>
                  <a:srgbClr val="242021"/>
                </a:solidFill>
                <a:effectLst/>
              </a:rPr>
              <a:t>Englez</a:t>
            </a:r>
            <a:r>
              <a:rPr lang="en-US" sz="4200" b="0" i="0" dirty="0">
                <a:solidFill>
                  <a:srgbClr val="242021"/>
                </a:solidFill>
                <a:effectLst/>
              </a:rPr>
              <a:t>. On je </a:t>
            </a:r>
            <a:r>
              <a:rPr lang="en-US" sz="4200" b="0" i="0" dirty="0" err="1">
                <a:solidFill>
                  <a:srgbClr val="242021"/>
                </a:solidFill>
                <a:effectLst/>
              </a:rPr>
              <a:t>sada</a:t>
            </a:r>
            <a:r>
              <a:rPr lang="en-US" sz="4200" b="0" i="0" dirty="0">
                <a:solidFill>
                  <a:srgbClr val="242021"/>
                </a:solidFill>
                <a:effectLst/>
              </a:rPr>
              <a:t> u </a:t>
            </a:r>
            <a:r>
              <a:rPr lang="en-US" sz="4200" b="0" i="0" dirty="0" err="1">
                <a:solidFill>
                  <a:srgbClr val="242021"/>
                </a:solidFill>
                <a:effectLst/>
              </a:rPr>
              <a:t>Beogradu</a:t>
            </a:r>
            <a:r>
              <a:rPr lang="en-US" sz="4200" b="0" i="0" dirty="0">
                <a:solidFill>
                  <a:srgbClr val="242021"/>
                </a:solidFill>
                <a:effectLst/>
              </a:rPr>
              <a:t>. On </a:t>
            </a:r>
            <a:r>
              <a:rPr lang="en-US" sz="4200" b="0" i="0" dirty="0" err="1">
                <a:solidFill>
                  <a:srgbClr val="242021"/>
                </a:solidFill>
                <a:effectLst/>
              </a:rPr>
              <a:t>radi</a:t>
            </a:r>
            <a:r>
              <a:rPr lang="en-US" sz="4200" b="0" i="0" dirty="0">
                <a:solidFill>
                  <a:srgbClr val="242021"/>
                </a:solidFill>
                <a:effectLst/>
              </a:rPr>
              <a:t> u </a:t>
            </a:r>
            <a:r>
              <a:rPr lang="en-US" sz="4200" b="0" i="0" dirty="0" err="1">
                <a:solidFill>
                  <a:srgbClr val="242021"/>
                </a:solidFill>
                <a:effectLst/>
              </a:rPr>
              <a:t>firmi</a:t>
            </a:r>
            <a:r>
              <a:rPr lang="en-US" sz="4200" b="0" i="0" dirty="0">
                <a:solidFill>
                  <a:srgbClr val="242021"/>
                </a:solidFill>
                <a:effectLst/>
              </a:rPr>
              <a:t> «</a:t>
            </a:r>
            <a:r>
              <a:rPr lang="en-US" sz="4200" b="0" i="0" dirty="0" err="1">
                <a:solidFill>
                  <a:srgbClr val="242021"/>
                </a:solidFill>
                <a:effectLst/>
              </a:rPr>
              <a:t>Praktikum</a:t>
            </a:r>
            <a:r>
              <a:rPr lang="en-US" sz="4200" b="0" i="0" dirty="0">
                <a:solidFill>
                  <a:srgbClr val="242021"/>
                </a:solidFill>
                <a:effectLst/>
              </a:rPr>
              <a:t>». To je </a:t>
            </a:r>
            <a:r>
              <a:rPr lang="en-US" sz="4200" b="0" i="0" dirty="0" err="1">
                <a:solidFill>
                  <a:srgbClr val="242021"/>
                </a:solidFill>
                <a:effectLst/>
              </a:rPr>
              <a:t>engleska</a:t>
            </a:r>
            <a:r>
              <a:rPr lang="en-US" sz="4200" b="0" i="0" dirty="0">
                <a:solidFill>
                  <a:srgbClr val="242021"/>
                </a:solidFill>
                <a:effectLst/>
              </a:rPr>
              <a:t> </a:t>
            </a:r>
            <a:r>
              <a:rPr lang="en-US" sz="4200" b="0" i="0" dirty="0" err="1">
                <a:solidFill>
                  <a:srgbClr val="242021"/>
                </a:solidFill>
                <a:effectLst/>
              </a:rPr>
              <a:t>firma</a:t>
            </a:r>
            <a:r>
              <a:rPr lang="en-US" sz="4200" b="0" i="0" dirty="0">
                <a:solidFill>
                  <a:srgbClr val="242021"/>
                </a:solidFill>
                <a:effectLst/>
              </a:rPr>
              <a:t>.</a:t>
            </a:r>
            <a:r>
              <a:rPr lang="sr-Latn-RS" sz="4200" b="0" i="0" dirty="0">
                <a:solidFill>
                  <a:srgbClr val="242021"/>
                </a:solidFill>
                <a:effectLst/>
              </a:rPr>
              <a:t> </a:t>
            </a:r>
            <a:r>
              <a:rPr lang="en-US" sz="4200" b="0" i="0" dirty="0" err="1">
                <a:solidFill>
                  <a:srgbClr val="242021"/>
                </a:solidFill>
                <a:effectLst/>
              </a:rPr>
              <a:t>Stiv</a:t>
            </a:r>
            <a:r>
              <a:rPr lang="en-US" sz="4200" b="0" i="0" dirty="0">
                <a:solidFill>
                  <a:srgbClr val="242021"/>
                </a:solidFill>
                <a:effectLst/>
              </a:rPr>
              <a:t> </a:t>
            </a:r>
            <a:r>
              <a:rPr lang="en-US" sz="4200" b="0" i="0" dirty="0" err="1">
                <a:solidFill>
                  <a:srgbClr val="242021"/>
                </a:solidFill>
                <a:effectLst/>
              </a:rPr>
              <a:t>radi</a:t>
            </a:r>
            <a:r>
              <a:rPr lang="en-US" sz="4200" b="0" i="0" dirty="0">
                <a:solidFill>
                  <a:srgbClr val="242021"/>
                </a:solidFill>
                <a:effectLst/>
              </a:rPr>
              <a:t> u </a:t>
            </a:r>
            <a:r>
              <a:rPr lang="en-US" sz="4200" b="0" i="0" dirty="0" err="1">
                <a:solidFill>
                  <a:srgbClr val="242021"/>
                </a:solidFill>
                <a:effectLst/>
              </a:rPr>
              <a:t>Beogradu</a:t>
            </a:r>
            <a:r>
              <a:rPr lang="en-US" sz="4200" b="0" i="0" dirty="0">
                <a:solidFill>
                  <a:srgbClr val="242021"/>
                </a:solidFill>
                <a:effectLst/>
              </a:rPr>
              <a:t> </a:t>
            </a:r>
            <a:r>
              <a:rPr lang="en-US" sz="4200" b="0" i="0" dirty="0" err="1">
                <a:solidFill>
                  <a:srgbClr val="242021"/>
                </a:solidFill>
                <a:effectLst/>
              </a:rPr>
              <a:t>i</a:t>
            </a:r>
            <a:r>
              <a:rPr lang="en-US" sz="4200" b="0" i="0" dirty="0">
                <a:solidFill>
                  <a:srgbClr val="242021"/>
                </a:solidFill>
                <a:effectLst/>
              </a:rPr>
              <a:t> </a:t>
            </a:r>
            <a:r>
              <a:rPr lang="en-US" sz="4200" b="0" i="0" dirty="0" err="1">
                <a:solidFill>
                  <a:srgbClr val="242021"/>
                </a:solidFill>
                <a:effectLst/>
              </a:rPr>
              <a:t>uči</a:t>
            </a:r>
            <a:r>
              <a:rPr lang="en-US" sz="4200" b="0" i="0" dirty="0">
                <a:solidFill>
                  <a:srgbClr val="242021"/>
                </a:solidFill>
                <a:effectLst/>
              </a:rPr>
              <a:t> </a:t>
            </a:r>
            <a:r>
              <a:rPr lang="en-US" sz="4200" b="0" i="0" dirty="0" err="1">
                <a:solidFill>
                  <a:srgbClr val="242021"/>
                </a:solidFill>
                <a:effectLst/>
              </a:rPr>
              <a:t>srpski</a:t>
            </a:r>
            <a:r>
              <a:rPr lang="en-US" sz="4200" b="0" i="0" dirty="0">
                <a:solidFill>
                  <a:srgbClr val="242021"/>
                </a:solidFill>
                <a:effectLst/>
              </a:rPr>
              <a:t> </a:t>
            </a:r>
            <a:r>
              <a:rPr lang="en-US" sz="4200" b="0" i="0" dirty="0" err="1">
                <a:solidFill>
                  <a:srgbClr val="242021"/>
                </a:solidFill>
                <a:effectLst/>
              </a:rPr>
              <a:t>jezik</a:t>
            </a:r>
            <a:r>
              <a:rPr lang="en-US" sz="4200" b="0" i="0" dirty="0">
                <a:solidFill>
                  <a:srgbClr val="242021"/>
                </a:solidFill>
                <a:effectLst/>
              </a:rPr>
              <a:t>. On </a:t>
            </a:r>
            <a:r>
              <a:rPr lang="en-US" sz="4200" b="0" i="0" dirty="0" err="1">
                <a:solidFill>
                  <a:srgbClr val="242021"/>
                </a:solidFill>
                <a:effectLst/>
              </a:rPr>
              <a:t>uči</a:t>
            </a:r>
            <a:r>
              <a:rPr lang="en-US" sz="4200" b="0" i="0" dirty="0">
                <a:solidFill>
                  <a:srgbClr val="242021"/>
                </a:solidFill>
                <a:effectLst/>
              </a:rPr>
              <a:t> </a:t>
            </a:r>
            <a:r>
              <a:rPr lang="en-US" sz="4200" b="0" i="0" dirty="0" err="1">
                <a:solidFill>
                  <a:srgbClr val="242021"/>
                </a:solidFill>
                <a:effectLst/>
              </a:rPr>
              <a:t>jezik</a:t>
            </a:r>
            <a:r>
              <a:rPr lang="en-US" sz="4200" b="0" i="0" dirty="0">
                <a:solidFill>
                  <a:srgbClr val="242021"/>
                </a:solidFill>
                <a:effectLst/>
              </a:rPr>
              <a:t> u </a:t>
            </a:r>
            <a:r>
              <a:rPr lang="en-US" sz="4200" b="0" i="0" dirty="0" err="1">
                <a:solidFill>
                  <a:srgbClr val="242021"/>
                </a:solidFill>
                <a:effectLst/>
              </a:rPr>
              <a:t>školi</a:t>
            </a:r>
            <a:r>
              <a:rPr lang="en-US" sz="4200" b="0" i="0" dirty="0">
                <a:solidFill>
                  <a:srgbClr val="242021"/>
                </a:solidFill>
                <a:effectLst/>
              </a:rPr>
              <a:t> </a:t>
            </a:r>
            <a:r>
              <a:rPr lang="en-US" sz="4200" b="0" i="0" dirty="0" err="1">
                <a:solidFill>
                  <a:srgbClr val="242021"/>
                </a:solidFill>
                <a:effectLst/>
              </a:rPr>
              <a:t>svakog</a:t>
            </a:r>
            <a:r>
              <a:rPr lang="en-US" sz="4200" b="0" i="0" dirty="0">
                <a:solidFill>
                  <a:srgbClr val="242021"/>
                </a:solidFill>
                <a:effectLst/>
              </a:rPr>
              <a:t> </a:t>
            </a:r>
            <a:r>
              <a:rPr lang="en-US" sz="4200" b="0" i="0" dirty="0" err="1">
                <a:solidFill>
                  <a:srgbClr val="242021"/>
                </a:solidFill>
                <a:effectLst/>
              </a:rPr>
              <a:t>jutra</a:t>
            </a:r>
            <a:r>
              <a:rPr lang="en-US" sz="4200" b="0" i="0" dirty="0">
                <a:solidFill>
                  <a:srgbClr val="242021"/>
                </a:solidFill>
                <a:effectLst/>
              </a:rPr>
              <a:t>.</a:t>
            </a:r>
            <a:r>
              <a:rPr lang="sr-Latn-RS" sz="4200" b="0" i="0" dirty="0">
                <a:solidFill>
                  <a:srgbClr val="242021"/>
                </a:solidFill>
                <a:effectLst/>
              </a:rPr>
              <a:t> </a:t>
            </a:r>
            <a:r>
              <a:rPr lang="en-US" sz="4200" b="0" i="0" dirty="0" err="1">
                <a:solidFill>
                  <a:srgbClr val="242021"/>
                </a:solidFill>
                <a:effectLst/>
              </a:rPr>
              <a:t>Svakog</a:t>
            </a:r>
            <a:r>
              <a:rPr lang="en-US" sz="4200" b="0" i="0" dirty="0">
                <a:solidFill>
                  <a:srgbClr val="242021"/>
                </a:solidFill>
                <a:effectLst/>
              </a:rPr>
              <a:t> dana, </a:t>
            </a:r>
            <a:r>
              <a:rPr lang="en-US" sz="4200" b="0" i="0" dirty="0" err="1">
                <a:solidFill>
                  <a:srgbClr val="242021"/>
                </a:solidFill>
                <a:effectLst/>
              </a:rPr>
              <a:t>Stiv</a:t>
            </a:r>
            <a:r>
              <a:rPr lang="en-US" sz="4200" b="0" i="0" dirty="0">
                <a:solidFill>
                  <a:srgbClr val="242021"/>
                </a:solidFill>
                <a:effectLst/>
              </a:rPr>
              <a:t> </a:t>
            </a:r>
            <a:r>
              <a:rPr lang="en-US" sz="4200" b="0" i="0" dirty="0" err="1">
                <a:solidFill>
                  <a:srgbClr val="242021"/>
                </a:solidFill>
                <a:effectLst/>
              </a:rPr>
              <a:t>mnogo</a:t>
            </a:r>
            <a:r>
              <a:rPr lang="en-US" sz="4200" b="0" i="0" dirty="0">
                <a:solidFill>
                  <a:srgbClr val="242021"/>
                </a:solidFill>
                <a:effectLst/>
              </a:rPr>
              <a:t> </a:t>
            </a:r>
            <a:r>
              <a:rPr lang="en-US" sz="4200" b="0" i="0" dirty="0" err="1">
                <a:solidFill>
                  <a:srgbClr val="242021"/>
                </a:solidFill>
                <a:effectLst/>
              </a:rPr>
              <a:t>radi</a:t>
            </a:r>
            <a:r>
              <a:rPr lang="en-US" sz="4200" b="0" i="0" dirty="0">
                <a:solidFill>
                  <a:srgbClr val="242021"/>
                </a:solidFill>
                <a:effectLst/>
              </a:rPr>
              <a:t>. </a:t>
            </a:r>
            <a:r>
              <a:rPr lang="en-US" sz="4200" b="0" i="0" dirty="0" err="1">
                <a:solidFill>
                  <a:srgbClr val="242021"/>
                </a:solidFill>
                <a:effectLst/>
              </a:rPr>
              <a:t>Teško</a:t>
            </a:r>
            <a:r>
              <a:rPr lang="en-US" sz="4200" b="0" i="0" dirty="0">
                <a:solidFill>
                  <a:srgbClr val="242021"/>
                </a:solidFill>
                <a:effectLst/>
              </a:rPr>
              <a:t> je </a:t>
            </a:r>
            <a:r>
              <a:rPr lang="en-US" sz="4200" b="0" i="0" dirty="0" err="1">
                <a:solidFill>
                  <a:srgbClr val="242021"/>
                </a:solidFill>
                <a:effectLst/>
              </a:rPr>
              <a:t>raditi</a:t>
            </a:r>
            <a:r>
              <a:rPr lang="en-US" sz="4200" b="0" i="0" dirty="0">
                <a:solidFill>
                  <a:srgbClr val="242021"/>
                </a:solidFill>
                <a:effectLst/>
              </a:rPr>
              <a:t> </a:t>
            </a:r>
            <a:r>
              <a:rPr lang="en-US" sz="4200" b="0" i="0" dirty="0" err="1">
                <a:solidFill>
                  <a:srgbClr val="242021"/>
                </a:solidFill>
                <a:effectLst/>
              </a:rPr>
              <a:t>i</a:t>
            </a:r>
            <a:r>
              <a:rPr lang="en-US" sz="4200" b="0" i="0" dirty="0">
                <a:solidFill>
                  <a:srgbClr val="242021"/>
                </a:solidFill>
                <a:effectLst/>
              </a:rPr>
              <a:t> </a:t>
            </a:r>
            <a:r>
              <a:rPr lang="en-US" sz="4200" b="0" i="0" dirty="0" err="1">
                <a:solidFill>
                  <a:srgbClr val="242021"/>
                </a:solidFill>
                <a:effectLst/>
              </a:rPr>
              <a:t>učiti</a:t>
            </a:r>
            <a:r>
              <a:rPr lang="en-US" sz="4200" b="0" i="0" dirty="0">
                <a:solidFill>
                  <a:srgbClr val="242021"/>
                </a:solidFill>
                <a:effectLst/>
              </a:rPr>
              <a:t> </a:t>
            </a:r>
            <a:r>
              <a:rPr lang="en-US" sz="4200" b="0" i="0" dirty="0" err="1">
                <a:solidFill>
                  <a:srgbClr val="242021"/>
                </a:solidFill>
                <a:effectLst/>
              </a:rPr>
              <a:t>jezik</a:t>
            </a:r>
            <a:r>
              <a:rPr lang="en-US" sz="4200" b="0" i="0" dirty="0">
                <a:solidFill>
                  <a:srgbClr val="242021"/>
                </a:solidFill>
                <a:effectLst/>
              </a:rPr>
              <a:t>.</a:t>
            </a:r>
            <a:r>
              <a:rPr lang="sr-Latn-RS" sz="4200" b="0" i="0" dirty="0">
                <a:solidFill>
                  <a:srgbClr val="242021"/>
                </a:solidFill>
                <a:effectLst/>
              </a:rPr>
              <a:t> </a:t>
            </a:r>
            <a:r>
              <a:rPr lang="en-US" sz="4200" b="0" i="0" dirty="0" err="1">
                <a:solidFill>
                  <a:srgbClr val="242021"/>
                </a:solidFill>
                <a:effectLst/>
              </a:rPr>
              <a:t>Stiv</a:t>
            </a:r>
            <a:r>
              <a:rPr lang="en-US" sz="4200" b="0" i="0" dirty="0">
                <a:solidFill>
                  <a:srgbClr val="242021"/>
                </a:solidFill>
                <a:effectLst/>
              </a:rPr>
              <a:t> ne </a:t>
            </a:r>
            <a:r>
              <a:rPr lang="en-US" sz="4200" b="0" i="0" dirty="0" err="1">
                <a:solidFill>
                  <a:srgbClr val="242021"/>
                </a:solidFill>
                <a:effectLst/>
              </a:rPr>
              <a:t>uči</a:t>
            </a:r>
            <a:r>
              <a:rPr lang="en-US" sz="4200" b="0" i="0" dirty="0">
                <a:solidFill>
                  <a:srgbClr val="242021"/>
                </a:solidFill>
                <a:effectLst/>
              </a:rPr>
              <a:t> </a:t>
            </a:r>
            <a:r>
              <a:rPr lang="en-US" sz="4200" b="0" i="0" dirty="0" err="1">
                <a:solidFill>
                  <a:srgbClr val="242021"/>
                </a:solidFill>
                <a:effectLst/>
              </a:rPr>
              <a:t>jezik</a:t>
            </a:r>
            <a:r>
              <a:rPr lang="en-US" sz="4200" b="0" i="0" dirty="0">
                <a:solidFill>
                  <a:srgbClr val="242021"/>
                </a:solidFill>
                <a:effectLst/>
              </a:rPr>
              <a:t> </a:t>
            </a:r>
            <a:r>
              <a:rPr lang="en-US" sz="4200" b="0" i="0" dirty="0" err="1">
                <a:solidFill>
                  <a:srgbClr val="242021"/>
                </a:solidFill>
                <a:effectLst/>
              </a:rPr>
              <a:t>samo</a:t>
            </a:r>
            <a:r>
              <a:rPr lang="en-US" sz="4200" b="0" i="0" dirty="0">
                <a:solidFill>
                  <a:srgbClr val="242021"/>
                </a:solidFill>
                <a:effectLst/>
              </a:rPr>
              <a:t> u </a:t>
            </a:r>
            <a:r>
              <a:rPr lang="en-US" sz="4200" b="0" i="0" dirty="0" err="1">
                <a:solidFill>
                  <a:srgbClr val="242021"/>
                </a:solidFill>
                <a:effectLst/>
              </a:rPr>
              <a:t>školi</a:t>
            </a:r>
            <a:r>
              <a:rPr lang="en-US" sz="4200" b="0" i="0" dirty="0">
                <a:solidFill>
                  <a:srgbClr val="242021"/>
                </a:solidFill>
                <a:effectLst/>
              </a:rPr>
              <a:t>. On </a:t>
            </a:r>
            <a:r>
              <a:rPr lang="en-US" sz="4200" b="0" i="0" dirty="0" err="1">
                <a:solidFill>
                  <a:srgbClr val="242021"/>
                </a:solidFill>
                <a:effectLst/>
              </a:rPr>
              <a:t>čita</a:t>
            </a:r>
            <a:r>
              <a:rPr lang="en-US" sz="4200" b="0" i="0" dirty="0">
                <a:solidFill>
                  <a:srgbClr val="242021"/>
                </a:solidFill>
                <a:effectLst/>
              </a:rPr>
              <a:t> novine </a:t>
            </a:r>
            <a:r>
              <a:rPr lang="en-US" sz="4200" b="0" i="0" dirty="0" err="1">
                <a:solidFill>
                  <a:srgbClr val="242021"/>
                </a:solidFill>
                <a:effectLst/>
              </a:rPr>
              <a:t>i</a:t>
            </a:r>
            <a:r>
              <a:rPr lang="en-US" sz="4200" b="0" i="0" dirty="0">
                <a:solidFill>
                  <a:srgbClr val="242021"/>
                </a:solidFill>
                <a:effectLst/>
              </a:rPr>
              <a:t> </a:t>
            </a:r>
            <a:r>
              <a:rPr lang="en-US" sz="4200" b="0" i="0" dirty="0" err="1">
                <a:solidFill>
                  <a:srgbClr val="242021"/>
                </a:solidFill>
                <a:effectLst/>
              </a:rPr>
              <a:t>sluša</a:t>
            </a:r>
            <a:r>
              <a:rPr lang="en-US" sz="4200" b="0" i="0" dirty="0">
                <a:solidFill>
                  <a:srgbClr val="242021"/>
                </a:solidFill>
                <a:effectLst/>
              </a:rPr>
              <a:t> radio. On </a:t>
            </a:r>
            <a:r>
              <a:rPr lang="en-US" sz="4200" b="0" i="0" dirty="0" err="1">
                <a:solidFill>
                  <a:srgbClr val="242021"/>
                </a:solidFill>
                <a:effectLst/>
              </a:rPr>
              <a:t>govori</a:t>
            </a:r>
            <a:r>
              <a:rPr lang="en-US" sz="4200" b="0" i="0" dirty="0">
                <a:solidFill>
                  <a:srgbClr val="242021"/>
                </a:solidFill>
                <a:effectLst/>
              </a:rPr>
              <a:t> </a:t>
            </a:r>
            <a:r>
              <a:rPr lang="en-US" sz="4200" b="0" i="0" dirty="0" err="1">
                <a:solidFill>
                  <a:srgbClr val="242021"/>
                </a:solidFill>
                <a:effectLst/>
              </a:rPr>
              <a:t>srpski</a:t>
            </a:r>
            <a:r>
              <a:rPr lang="en-US" sz="4200" b="0" i="0" dirty="0">
                <a:solidFill>
                  <a:srgbClr val="242021"/>
                </a:solidFill>
                <a:effectLst/>
              </a:rPr>
              <a:t> u </a:t>
            </a:r>
            <a:r>
              <a:rPr lang="en-US" sz="4200" b="0" i="0" dirty="0" err="1">
                <a:solidFill>
                  <a:srgbClr val="242021"/>
                </a:solidFill>
                <a:effectLst/>
              </a:rPr>
              <a:t>firmi</a:t>
            </a:r>
            <a:r>
              <a:rPr lang="en-US" sz="4200" b="0" i="0" dirty="0">
                <a:solidFill>
                  <a:srgbClr val="242021"/>
                </a:solidFill>
                <a:effectLst/>
              </a:rPr>
              <a:t>.</a:t>
            </a:r>
            <a:r>
              <a:rPr lang="sr-Latn-RS" sz="4200" b="0" i="0" dirty="0">
                <a:solidFill>
                  <a:srgbClr val="242021"/>
                </a:solidFill>
                <a:effectLst/>
              </a:rPr>
              <a:t> </a:t>
            </a:r>
            <a:r>
              <a:rPr lang="en-US" sz="4200" b="0" i="0" dirty="0" err="1">
                <a:solidFill>
                  <a:srgbClr val="242021"/>
                </a:solidFill>
                <a:effectLst/>
              </a:rPr>
              <a:t>Stiv</a:t>
            </a:r>
            <a:r>
              <a:rPr lang="en-US" sz="4200" b="0" i="0" dirty="0">
                <a:solidFill>
                  <a:srgbClr val="242021"/>
                </a:solidFill>
                <a:effectLst/>
              </a:rPr>
              <a:t> </a:t>
            </a:r>
            <a:r>
              <a:rPr lang="en-US" sz="4200" b="0" i="0" dirty="0" err="1">
                <a:solidFill>
                  <a:srgbClr val="242021"/>
                </a:solidFill>
                <a:effectLst/>
              </a:rPr>
              <a:t>sluša</a:t>
            </a:r>
            <a:r>
              <a:rPr lang="en-US" sz="4200" b="0" i="0" dirty="0">
                <a:solidFill>
                  <a:srgbClr val="242021"/>
                </a:solidFill>
                <a:effectLst/>
              </a:rPr>
              <a:t> radio u </a:t>
            </a:r>
            <a:r>
              <a:rPr lang="en-US" sz="4200" b="0" i="0" dirty="0" err="1">
                <a:solidFill>
                  <a:srgbClr val="242021"/>
                </a:solidFill>
                <a:effectLst/>
              </a:rPr>
              <a:t>automobilu</a:t>
            </a:r>
            <a:r>
              <a:rPr lang="en-US" sz="4200" b="0" i="0" dirty="0">
                <a:solidFill>
                  <a:srgbClr val="242021"/>
                </a:solidFill>
                <a:effectLst/>
              </a:rPr>
              <a:t>, </a:t>
            </a:r>
            <a:r>
              <a:rPr lang="en-US" sz="4200" b="0" i="0" dirty="0" err="1">
                <a:solidFill>
                  <a:srgbClr val="242021"/>
                </a:solidFill>
                <a:effectLst/>
              </a:rPr>
              <a:t>svakog</a:t>
            </a:r>
            <a:r>
              <a:rPr lang="en-US" sz="4200" b="0" i="0" dirty="0">
                <a:solidFill>
                  <a:srgbClr val="242021"/>
                </a:solidFill>
                <a:effectLst/>
              </a:rPr>
              <a:t> </a:t>
            </a:r>
            <a:r>
              <a:rPr lang="en-US" sz="4200" b="0" i="0" dirty="0" err="1">
                <a:solidFill>
                  <a:srgbClr val="242021"/>
                </a:solidFill>
                <a:effectLst/>
              </a:rPr>
              <a:t>jutra</a:t>
            </a:r>
            <a:r>
              <a:rPr lang="en-US" sz="4200" b="0" i="0" dirty="0">
                <a:solidFill>
                  <a:srgbClr val="242021"/>
                </a:solidFill>
                <a:effectLst/>
              </a:rPr>
              <a:t>. </a:t>
            </a:r>
            <a:r>
              <a:rPr lang="en-US" sz="4200" b="0" i="0" dirty="0" err="1">
                <a:solidFill>
                  <a:srgbClr val="242021"/>
                </a:solidFill>
                <a:effectLst/>
              </a:rPr>
              <a:t>Čita</a:t>
            </a:r>
            <a:r>
              <a:rPr lang="en-US" sz="4200" b="0" i="0" dirty="0">
                <a:solidFill>
                  <a:srgbClr val="242021"/>
                </a:solidFill>
                <a:effectLst/>
              </a:rPr>
              <a:t> </a:t>
            </a:r>
            <a:r>
              <a:rPr lang="en-US" sz="4200" b="0" i="0" dirty="0" err="1">
                <a:solidFill>
                  <a:srgbClr val="242021"/>
                </a:solidFill>
                <a:effectLst/>
              </a:rPr>
              <a:t>engleske</a:t>
            </a:r>
            <a:r>
              <a:rPr lang="en-US" sz="4200" b="0" i="0" dirty="0">
                <a:solidFill>
                  <a:srgbClr val="242021"/>
                </a:solidFill>
                <a:effectLst/>
              </a:rPr>
              <a:t> </a:t>
            </a:r>
            <a:r>
              <a:rPr lang="en-US" sz="4200" b="0" i="0" dirty="0" err="1">
                <a:solidFill>
                  <a:srgbClr val="242021"/>
                </a:solidFill>
                <a:effectLst/>
              </a:rPr>
              <a:t>i</a:t>
            </a:r>
            <a:r>
              <a:rPr lang="en-US" sz="4200" b="0" i="0" dirty="0">
                <a:solidFill>
                  <a:srgbClr val="242021"/>
                </a:solidFill>
                <a:effectLst/>
              </a:rPr>
              <a:t> </a:t>
            </a:r>
            <a:r>
              <a:rPr lang="en-US" sz="4200" b="0" i="0" dirty="0" err="1">
                <a:solidFill>
                  <a:srgbClr val="242021"/>
                </a:solidFill>
                <a:effectLst/>
              </a:rPr>
              <a:t>srpske</a:t>
            </a:r>
            <a:r>
              <a:rPr lang="en-US" sz="4200" b="0" i="0" dirty="0">
                <a:solidFill>
                  <a:srgbClr val="242021"/>
                </a:solidFill>
                <a:effectLst/>
              </a:rPr>
              <a:t> novine. Ne </a:t>
            </a:r>
            <a:r>
              <a:rPr lang="en-US" sz="4200" b="0" i="0" dirty="0" err="1">
                <a:solidFill>
                  <a:srgbClr val="242021"/>
                </a:solidFill>
                <a:effectLst/>
              </a:rPr>
              <a:t>razume</a:t>
            </a:r>
            <a:r>
              <a:rPr lang="sr-Latn-RS" sz="4200" dirty="0">
                <a:solidFill>
                  <a:srgbClr val="242021"/>
                </a:solidFill>
              </a:rPr>
              <a:t> </a:t>
            </a:r>
            <a:r>
              <a:rPr lang="en-US" sz="4200" b="0" i="0" dirty="0" err="1">
                <a:solidFill>
                  <a:srgbClr val="242021"/>
                </a:solidFill>
                <a:effectLst/>
              </a:rPr>
              <a:t>sve</a:t>
            </a:r>
            <a:r>
              <a:rPr lang="en-US" sz="4200" b="0" i="0" dirty="0">
                <a:solidFill>
                  <a:srgbClr val="242021"/>
                </a:solidFill>
                <a:effectLst/>
              </a:rPr>
              <a:t>, </a:t>
            </a:r>
            <a:r>
              <a:rPr lang="en-US" sz="4200" b="0" i="0" dirty="0" err="1">
                <a:solidFill>
                  <a:srgbClr val="242021"/>
                </a:solidFill>
                <a:effectLst/>
              </a:rPr>
              <a:t>ali</a:t>
            </a:r>
            <a:r>
              <a:rPr lang="en-US" sz="4200" b="0" i="0" dirty="0">
                <a:solidFill>
                  <a:srgbClr val="242021"/>
                </a:solidFill>
                <a:effectLst/>
              </a:rPr>
              <a:t> </a:t>
            </a:r>
            <a:r>
              <a:rPr lang="en-US" sz="4200" b="0" i="0" dirty="0" err="1">
                <a:solidFill>
                  <a:srgbClr val="242021"/>
                </a:solidFill>
                <a:effectLst/>
              </a:rPr>
              <a:t>razume</a:t>
            </a:r>
            <a:r>
              <a:rPr lang="en-US" sz="4200" b="0" i="0" dirty="0">
                <a:solidFill>
                  <a:srgbClr val="242021"/>
                </a:solidFill>
                <a:effectLst/>
              </a:rPr>
              <a:t> </a:t>
            </a:r>
            <a:r>
              <a:rPr lang="en-US" sz="4200" b="0" i="0" dirty="0" err="1">
                <a:solidFill>
                  <a:srgbClr val="242021"/>
                </a:solidFill>
                <a:effectLst/>
              </a:rPr>
              <a:t>mnogo</a:t>
            </a:r>
            <a:r>
              <a:rPr lang="en-US" sz="4200" b="0" i="0" dirty="0">
                <a:solidFill>
                  <a:srgbClr val="242021"/>
                </a:solidFill>
                <a:effectLst/>
              </a:rPr>
              <a:t>.</a:t>
            </a:r>
            <a:br>
              <a:rPr lang="en-US" sz="4200" b="0" i="0" dirty="0">
                <a:solidFill>
                  <a:srgbClr val="242021"/>
                </a:solidFill>
                <a:effectLst/>
              </a:rPr>
            </a:br>
            <a:r>
              <a:rPr lang="en-US" sz="4200" b="0" i="0" dirty="0" err="1">
                <a:solidFill>
                  <a:srgbClr val="242021"/>
                </a:solidFill>
                <a:effectLst/>
              </a:rPr>
              <a:t>Svako</a:t>
            </a:r>
            <a:r>
              <a:rPr lang="en-US" sz="4200" b="0" i="0" dirty="0">
                <a:solidFill>
                  <a:srgbClr val="242021"/>
                </a:solidFill>
                <a:effectLst/>
              </a:rPr>
              <a:t> </a:t>
            </a:r>
            <a:r>
              <a:rPr lang="en-US" sz="4200" b="0" i="0" dirty="0" err="1">
                <a:solidFill>
                  <a:srgbClr val="242021"/>
                </a:solidFill>
                <a:effectLst/>
              </a:rPr>
              <a:t>veče</a:t>
            </a:r>
            <a:r>
              <a:rPr lang="en-US" sz="4200" b="0" i="0" dirty="0">
                <a:solidFill>
                  <a:srgbClr val="242021"/>
                </a:solidFill>
                <a:effectLst/>
              </a:rPr>
              <a:t> </a:t>
            </a:r>
            <a:r>
              <a:rPr lang="en-US" sz="4200" b="0" i="0" dirty="0" err="1">
                <a:solidFill>
                  <a:srgbClr val="242021"/>
                </a:solidFill>
                <a:effectLst/>
              </a:rPr>
              <a:t>Stiv</a:t>
            </a:r>
            <a:r>
              <a:rPr lang="en-US" sz="4200" b="0" i="0" dirty="0">
                <a:solidFill>
                  <a:srgbClr val="242021"/>
                </a:solidFill>
                <a:effectLst/>
              </a:rPr>
              <a:t> </a:t>
            </a:r>
            <a:r>
              <a:rPr lang="en-US" sz="4200" b="0" i="0" dirty="0" err="1">
                <a:solidFill>
                  <a:srgbClr val="242021"/>
                </a:solidFill>
                <a:effectLst/>
              </a:rPr>
              <a:t>gleda</a:t>
            </a:r>
            <a:r>
              <a:rPr lang="en-US" sz="4200" b="0" i="0" dirty="0">
                <a:solidFill>
                  <a:srgbClr val="242021"/>
                </a:solidFill>
                <a:effectLst/>
              </a:rPr>
              <a:t> </a:t>
            </a:r>
            <a:r>
              <a:rPr lang="en-US" sz="4200" b="0" i="0" dirty="0" err="1">
                <a:solidFill>
                  <a:srgbClr val="242021"/>
                </a:solidFill>
                <a:effectLst/>
              </a:rPr>
              <a:t>televizor</a:t>
            </a:r>
            <a:r>
              <a:rPr lang="en-US" sz="4200" b="0" i="0" dirty="0">
                <a:solidFill>
                  <a:srgbClr val="242021"/>
                </a:solidFill>
                <a:effectLst/>
              </a:rPr>
              <a:t>. </a:t>
            </a:r>
            <a:r>
              <a:rPr lang="en-US" sz="4200" b="0" i="0" dirty="0" err="1">
                <a:solidFill>
                  <a:srgbClr val="242021"/>
                </a:solidFill>
                <a:effectLst/>
              </a:rPr>
              <a:t>Teško</a:t>
            </a:r>
            <a:r>
              <a:rPr lang="en-US" sz="4200" b="0" i="0" dirty="0">
                <a:solidFill>
                  <a:srgbClr val="242021"/>
                </a:solidFill>
                <a:effectLst/>
              </a:rPr>
              <a:t> je </a:t>
            </a:r>
            <a:r>
              <a:rPr lang="en-US" sz="4200" b="0" i="0" dirty="0" err="1">
                <a:solidFill>
                  <a:srgbClr val="242021"/>
                </a:solidFill>
                <a:effectLst/>
              </a:rPr>
              <a:t>razumeti</a:t>
            </a:r>
            <a:r>
              <a:rPr lang="en-US" sz="4200" b="0" i="0" dirty="0">
                <a:solidFill>
                  <a:srgbClr val="242021"/>
                </a:solidFill>
                <a:effectLst/>
              </a:rPr>
              <a:t> </a:t>
            </a:r>
            <a:r>
              <a:rPr lang="en-US" sz="4200" b="0" i="0" dirty="0" err="1">
                <a:solidFill>
                  <a:srgbClr val="242021"/>
                </a:solidFill>
                <a:effectLst/>
              </a:rPr>
              <a:t>svaki</a:t>
            </a:r>
            <a:r>
              <a:rPr lang="en-US" sz="4200" b="0" i="0" dirty="0">
                <a:solidFill>
                  <a:srgbClr val="242021"/>
                </a:solidFill>
                <a:effectLst/>
              </a:rPr>
              <a:t> program </a:t>
            </a:r>
            <a:r>
              <a:rPr lang="en-US" sz="4200" b="0" i="0" dirty="0" err="1">
                <a:solidFill>
                  <a:srgbClr val="242021"/>
                </a:solidFill>
                <a:effectLst/>
              </a:rPr>
              <a:t>ali</a:t>
            </a:r>
            <a:r>
              <a:rPr lang="en-US" sz="4200" b="0" i="0" dirty="0">
                <a:solidFill>
                  <a:srgbClr val="242021"/>
                </a:solidFill>
                <a:effectLst/>
              </a:rPr>
              <a:t> je </a:t>
            </a:r>
            <a:r>
              <a:rPr lang="en-US" sz="4200" b="0" i="0" dirty="0" err="1">
                <a:solidFill>
                  <a:srgbClr val="242021"/>
                </a:solidFill>
                <a:effectLst/>
              </a:rPr>
              <a:t>interesantno</a:t>
            </a:r>
            <a:r>
              <a:rPr lang="sr-Latn-RS" sz="4200" dirty="0">
                <a:solidFill>
                  <a:srgbClr val="242021"/>
                </a:solidFill>
              </a:rPr>
              <a:t> </a:t>
            </a:r>
            <a:r>
              <a:rPr lang="en-US" sz="4200" b="0" i="0" dirty="0" err="1">
                <a:solidFill>
                  <a:srgbClr val="242021"/>
                </a:solidFill>
                <a:effectLst/>
              </a:rPr>
              <a:t>gledati</a:t>
            </a:r>
            <a:r>
              <a:rPr lang="en-US" sz="4200" b="0" i="0" dirty="0">
                <a:solidFill>
                  <a:srgbClr val="242021"/>
                </a:solidFill>
                <a:effectLst/>
              </a:rPr>
              <a:t>.</a:t>
            </a:r>
            <a:r>
              <a:rPr lang="sr-Latn-RS" sz="4200" b="0" i="0" dirty="0">
                <a:solidFill>
                  <a:srgbClr val="242021"/>
                </a:solidFill>
                <a:effectLst/>
              </a:rPr>
              <a:t> </a:t>
            </a:r>
            <a:r>
              <a:rPr lang="en-US" sz="4200" b="0" i="0" dirty="0" err="1">
                <a:solidFill>
                  <a:srgbClr val="242021"/>
                </a:solidFill>
                <a:effectLst/>
              </a:rPr>
              <a:t>Stiv</a:t>
            </a:r>
            <a:r>
              <a:rPr lang="en-US" sz="4200" b="0" i="0" dirty="0">
                <a:solidFill>
                  <a:srgbClr val="242021"/>
                </a:solidFill>
                <a:effectLst/>
              </a:rPr>
              <a:t> ne </a:t>
            </a:r>
            <a:r>
              <a:rPr lang="en-US" sz="4200" b="0" i="0" dirty="0" err="1">
                <a:solidFill>
                  <a:srgbClr val="242021"/>
                </a:solidFill>
                <a:effectLst/>
              </a:rPr>
              <a:t>govori</a:t>
            </a:r>
            <a:r>
              <a:rPr lang="en-US" sz="4200" b="0" i="0" dirty="0">
                <a:solidFill>
                  <a:srgbClr val="242021"/>
                </a:solidFill>
                <a:effectLst/>
              </a:rPr>
              <a:t> dobro</a:t>
            </a:r>
            <a:r>
              <a:rPr lang="sr-Latn-RS" sz="4200" b="0" i="0" dirty="0">
                <a:solidFill>
                  <a:srgbClr val="242021"/>
                </a:solidFill>
                <a:effectLst/>
              </a:rPr>
              <a:t> </a:t>
            </a:r>
            <a:r>
              <a:rPr lang="en-US" sz="4200" b="0" i="0" dirty="0" err="1">
                <a:solidFill>
                  <a:srgbClr val="242021"/>
                </a:solidFill>
                <a:effectLst/>
              </a:rPr>
              <a:t>srpski</a:t>
            </a:r>
            <a:r>
              <a:rPr lang="en-US" sz="4200" b="0" i="0" dirty="0">
                <a:solidFill>
                  <a:srgbClr val="242021"/>
                </a:solidFill>
                <a:effectLst/>
              </a:rPr>
              <a:t> </a:t>
            </a:r>
            <a:r>
              <a:rPr lang="en-US" sz="4200" b="0" i="0" dirty="0" err="1">
                <a:solidFill>
                  <a:srgbClr val="242021"/>
                </a:solidFill>
                <a:effectLst/>
              </a:rPr>
              <a:t>ali</a:t>
            </a:r>
            <a:r>
              <a:rPr lang="en-US" sz="4200" b="0" i="0" dirty="0">
                <a:solidFill>
                  <a:srgbClr val="242021"/>
                </a:solidFill>
                <a:effectLst/>
              </a:rPr>
              <a:t> </a:t>
            </a:r>
            <a:r>
              <a:rPr lang="en-US" sz="4200" b="0" i="0" dirty="0" err="1">
                <a:solidFill>
                  <a:srgbClr val="242021"/>
                </a:solidFill>
                <a:effectLst/>
              </a:rPr>
              <a:t>mnogo</a:t>
            </a:r>
            <a:r>
              <a:rPr lang="en-US" sz="4200" b="0" i="0" dirty="0">
                <a:solidFill>
                  <a:srgbClr val="242021"/>
                </a:solidFill>
                <a:effectLst/>
              </a:rPr>
              <a:t> </a:t>
            </a:r>
            <a:r>
              <a:rPr lang="en-US" sz="4200" b="0" i="0" dirty="0" err="1">
                <a:solidFill>
                  <a:srgbClr val="242021"/>
                </a:solidFill>
                <a:effectLst/>
              </a:rPr>
              <a:t>razume</a:t>
            </a:r>
            <a:r>
              <a:rPr lang="en-US" sz="4200" b="0" i="0" dirty="0">
                <a:solidFill>
                  <a:srgbClr val="242021"/>
                </a:solidFill>
                <a:effectLst/>
              </a:rPr>
              <a:t>.</a:t>
            </a:r>
            <a:r>
              <a:rPr lang="en-US" sz="4200" dirty="0"/>
              <a:t> </a:t>
            </a:r>
            <a:br>
              <a:rPr lang="en-US" dirty="0"/>
            </a:br>
            <a:endParaRPr lang="en-US" dirty="0"/>
          </a:p>
        </p:txBody>
      </p:sp>
    </p:spTree>
    <p:extLst>
      <p:ext uri="{BB962C8B-B14F-4D97-AF65-F5344CB8AC3E}">
        <p14:creationId xmlns:p14="http://schemas.microsoft.com/office/powerpoint/2010/main" val="12638089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F808B6A-E0C0-EC2C-BE35-D53D4C362D45}"/>
              </a:ext>
            </a:extLst>
          </p:cNvPr>
          <p:cNvSpPr>
            <a:spLocks noGrp="1"/>
          </p:cNvSpPr>
          <p:nvPr>
            <p:ph type="title"/>
          </p:nvPr>
        </p:nvSpPr>
        <p:spPr>
          <a:xfrm>
            <a:off x="686834" y="1153572"/>
            <a:ext cx="3200400" cy="4461163"/>
          </a:xfrm>
        </p:spPr>
        <p:txBody>
          <a:bodyPr>
            <a:normAutofit/>
          </a:bodyPr>
          <a:lstStyle/>
          <a:p>
            <a:r>
              <a:rPr lang="sr-Latn-RS">
                <a:solidFill>
                  <a:srgbClr val="FFFFFF"/>
                </a:solidFill>
              </a:rPr>
              <a:t>Activities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0CDCBED-A2C6-E89A-22FE-005192D9FA0B}"/>
              </a:ext>
            </a:extLst>
          </p:cNvPr>
          <p:cNvSpPr>
            <a:spLocks noGrp="1"/>
          </p:cNvSpPr>
          <p:nvPr>
            <p:ph idx="1"/>
          </p:nvPr>
        </p:nvSpPr>
        <p:spPr>
          <a:xfrm>
            <a:off x="4447308" y="591344"/>
            <a:ext cx="6906491" cy="5585619"/>
          </a:xfrm>
        </p:spPr>
        <p:txBody>
          <a:bodyPr anchor="ctr">
            <a:normAutofit lnSpcReduction="10000"/>
          </a:bodyPr>
          <a:lstStyle/>
          <a:p>
            <a:r>
              <a:rPr lang="sr-Latn-RS" dirty="0" err="1"/>
              <a:t>Activity</a:t>
            </a:r>
            <a:r>
              <a:rPr lang="sr-Latn-RS" dirty="0"/>
              <a:t> 1: </a:t>
            </a:r>
            <a:r>
              <a:rPr lang="sr-Latn-RS" dirty="0" err="1"/>
              <a:t>highlight</a:t>
            </a:r>
            <a:r>
              <a:rPr lang="sr-Latn-RS" dirty="0"/>
              <a:t> </a:t>
            </a:r>
            <a:r>
              <a:rPr lang="sr-Latn-RS" dirty="0" err="1"/>
              <a:t>all</a:t>
            </a:r>
            <a:r>
              <a:rPr lang="sr-Latn-RS" dirty="0"/>
              <a:t> </a:t>
            </a:r>
            <a:r>
              <a:rPr lang="sr-Latn-RS" dirty="0" err="1"/>
              <a:t>the</a:t>
            </a:r>
            <a:r>
              <a:rPr lang="sr-Latn-RS" dirty="0"/>
              <a:t> </a:t>
            </a:r>
            <a:r>
              <a:rPr lang="sr-Latn-RS" dirty="0" err="1"/>
              <a:t>words</a:t>
            </a:r>
            <a:r>
              <a:rPr lang="sr-Latn-RS" dirty="0"/>
              <a:t> </a:t>
            </a:r>
            <a:r>
              <a:rPr lang="sr-Latn-RS" dirty="0" err="1"/>
              <a:t>you</a:t>
            </a:r>
            <a:r>
              <a:rPr lang="sr-Latn-RS" dirty="0"/>
              <a:t> don</a:t>
            </a:r>
            <a:r>
              <a:rPr lang="en-US" dirty="0"/>
              <a:t>’t know in </a:t>
            </a:r>
            <a:r>
              <a:rPr lang="en-US" dirty="0">
                <a:highlight>
                  <a:srgbClr val="FFFF00"/>
                </a:highlight>
              </a:rPr>
              <a:t>yellow </a:t>
            </a:r>
            <a:endParaRPr lang="sr-Latn-RS" dirty="0">
              <a:highlight>
                <a:srgbClr val="FFFF00"/>
              </a:highlight>
            </a:endParaRPr>
          </a:p>
          <a:p>
            <a:endParaRPr lang="en-US" dirty="0">
              <a:highlight>
                <a:srgbClr val="FFFF00"/>
              </a:highlight>
            </a:endParaRPr>
          </a:p>
          <a:p>
            <a:r>
              <a:rPr lang="en-US" dirty="0"/>
              <a:t>Activity 2: Answer questions:</a:t>
            </a:r>
            <a:endParaRPr lang="sr-Latn-RS" dirty="0"/>
          </a:p>
          <a:p>
            <a:pPr lvl="1"/>
            <a:r>
              <a:rPr lang="sr-Latn-RS" dirty="0"/>
              <a:t>Šta radi Stiv </a:t>
            </a:r>
            <a:r>
              <a:rPr lang="sr-Latn-RS" dirty="0" err="1"/>
              <a:t>Bond</a:t>
            </a:r>
            <a:r>
              <a:rPr lang="sr-Latn-RS" dirty="0"/>
              <a:t>?</a:t>
            </a:r>
          </a:p>
          <a:p>
            <a:pPr lvl="1"/>
            <a:r>
              <a:rPr lang="sr-Latn-RS" dirty="0"/>
              <a:t>Gde Stiv uči srpski?</a:t>
            </a:r>
          </a:p>
          <a:p>
            <a:pPr lvl="1"/>
            <a:r>
              <a:rPr lang="sr-Latn-RS" dirty="0"/>
              <a:t>Koji jezik govori Stiv?</a:t>
            </a:r>
          </a:p>
          <a:p>
            <a:pPr lvl="1"/>
            <a:r>
              <a:rPr lang="sr-Latn-RS" dirty="0"/>
              <a:t>Gde Stiv sluša radio?</a:t>
            </a:r>
          </a:p>
          <a:p>
            <a:pPr lvl="1"/>
            <a:r>
              <a:rPr lang="sr-Latn-RS" dirty="0"/>
              <a:t>Koje novine čita Stiv?</a:t>
            </a:r>
          </a:p>
          <a:p>
            <a:r>
              <a:rPr lang="sr-Latn-RS" dirty="0" err="1"/>
              <a:t>Activity</a:t>
            </a:r>
            <a:r>
              <a:rPr lang="sr-Latn-RS" dirty="0"/>
              <a:t> 3: </a:t>
            </a:r>
            <a:r>
              <a:rPr lang="sr-Latn-RS" dirty="0" err="1"/>
              <a:t>Highlight</a:t>
            </a:r>
            <a:r>
              <a:rPr lang="sr-Latn-RS" dirty="0"/>
              <a:t> </a:t>
            </a:r>
            <a:r>
              <a:rPr lang="sr-Latn-RS" dirty="0" err="1"/>
              <a:t>all</a:t>
            </a:r>
            <a:r>
              <a:rPr lang="sr-Latn-RS" dirty="0"/>
              <a:t> </a:t>
            </a:r>
            <a:r>
              <a:rPr lang="sr-Latn-RS" dirty="0" err="1"/>
              <a:t>verbs</a:t>
            </a:r>
            <a:r>
              <a:rPr lang="sr-Latn-RS" dirty="0"/>
              <a:t> in </a:t>
            </a:r>
            <a:r>
              <a:rPr lang="sr-Latn-RS" dirty="0" err="1">
                <a:highlight>
                  <a:srgbClr val="00FF00"/>
                </a:highlight>
              </a:rPr>
              <a:t>green</a:t>
            </a:r>
            <a:r>
              <a:rPr lang="sr-Latn-RS" dirty="0">
                <a:highlight>
                  <a:srgbClr val="00FF00"/>
                </a:highlight>
              </a:rPr>
              <a:t> </a:t>
            </a:r>
            <a:r>
              <a:rPr lang="sr-Latn-RS" dirty="0" err="1"/>
              <a:t>and</a:t>
            </a:r>
            <a:r>
              <a:rPr lang="sr-Latn-RS" dirty="0"/>
              <a:t> </a:t>
            </a:r>
            <a:r>
              <a:rPr lang="sr-Latn-RS" dirty="0" err="1"/>
              <a:t>find</a:t>
            </a:r>
            <a:r>
              <a:rPr lang="sr-Latn-RS" dirty="0"/>
              <a:t> </a:t>
            </a:r>
            <a:r>
              <a:rPr lang="sr-Latn-RS" dirty="0" err="1"/>
              <a:t>their</a:t>
            </a:r>
            <a:r>
              <a:rPr lang="sr-Latn-RS" dirty="0"/>
              <a:t> infinitive </a:t>
            </a:r>
            <a:r>
              <a:rPr lang="sr-Latn-RS" dirty="0" err="1"/>
              <a:t>form</a:t>
            </a:r>
            <a:r>
              <a:rPr lang="sr-Latn-RS" dirty="0"/>
              <a:t> </a:t>
            </a:r>
          </a:p>
          <a:p>
            <a:r>
              <a:rPr lang="sr-Latn-RS" dirty="0" err="1"/>
              <a:t>Activity</a:t>
            </a:r>
            <a:r>
              <a:rPr lang="sr-Latn-RS" dirty="0"/>
              <a:t> 4: </a:t>
            </a:r>
            <a:r>
              <a:rPr lang="sr-Latn-RS" dirty="0" err="1"/>
              <a:t>Determine</a:t>
            </a:r>
            <a:r>
              <a:rPr lang="sr-Latn-RS" dirty="0"/>
              <a:t> </a:t>
            </a:r>
            <a:r>
              <a:rPr lang="sr-Latn-RS" dirty="0" err="1"/>
              <a:t>the</a:t>
            </a:r>
            <a:r>
              <a:rPr lang="sr-Latn-RS" dirty="0"/>
              <a:t> </a:t>
            </a:r>
            <a:r>
              <a:rPr lang="sr-Latn-RS" dirty="0" err="1"/>
              <a:t>cases</a:t>
            </a:r>
            <a:r>
              <a:rPr lang="sr-Latn-RS" dirty="0"/>
              <a:t> </a:t>
            </a:r>
            <a:r>
              <a:rPr lang="sr-Latn-RS" dirty="0" err="1"/>
              <a:t>of</a:t>
            </a:r>
            <a:r>
              <a:rPr lang="sr-Latn-RS" dirty="0"/>
              <a:t> </a:t>
            </a:r>
            <a:r>
              <a:rPr lang="sr-Latn-RS" dirty="0" err="1"/>
              <a:t>the</a:t>
            </a:r>
            <a:r>
              <a:rPr lang="sr-Latn-RS" dirty="0"/>
              <a:t> </a:t>
            </a:r>
            <a:r>
              <a:rPr lang="sr-Latn-RS" u="sng" dirty="0" err="1"/>
              <a:t>underlined</a:t>
            </a:r>
            <a:r>
              <a:rPr lang="sr-Latn-RS" i="1" dirty="0"/>
              <a:t> </a:t>
            </a:r>
            <a:r>
              <a:rPr lang="sr-Latn-RS" dirty="0" err="1"/>
              <a:t>words</a:t>
            </a:r>
            <a:r>
              <a:rPr lang="sr-Latn-RS" dirty="0"/>
              <a:t> </a:t>
            </a:r>
            <a:endParaRPr lang="en-US" dirty="0"/>
          </a:p>
          <a:p>
            <a:pPr marL="457200" lvl="1" indent="0">
              <a:buNone/>
            </a:pPr>
            <a:r>
              <a:rPr lang="sr-Latn-RS" dirty="0"/>
              <a:t>	</a:t>
            </a:r>
          </a:p>
          <a:p>
            <a:pPr marL="457200" lvl="1" indent="0">
              <a:buNone/>
            </a:pPr>
            <a:endParaRPr lang="sr-Latn-RS" dirty="0"/>
          </a:p>
        </p:txBody>
      </p:sp>
    </p:spTree>
    <p:extLst>
      <p:ext uri="{BB962C8B-B14F-4D97-AF65-F5344CB8AC3E}">
        <p14:creationId xmlns:p14="http://schemas.microsoft.com/office/powerpoint/2010/main" val="38318395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D4DB64-D3AD-0036-EF37-FA5C8A5159BC}"/>
              </a:ext>
            </a:extLst>
          </p:cNvPr>
          <p:cNvSpPr>
            <a:spLocks noGrp="1"/>
          </p:cNvSpPr>
          <p:nvPr>
            <p:ph type="title"/>
          </p:nvPr>
        </p:nvSpPr>
        <p:spPr>
          <a:xfrm>
            <a:off x="838200" y="365125"/>
            <a:ext cx="10515600" cy="1325563"/>
          </a:xfrm>
        </p:spPr>
        <p:txBody>
          <a:bodyPr>
            <a:normAutofit/>
          </a:bodyPr>
          <a:lstStyle/>
          <a:p>
            <a:r>
              <a:rPr lang="sr-Latn-RS" dirty="0" err="1"/>
              <a:t>Reading</a:t>
            </a:r>
            <a:r>
              <a:rPr lang="sr-Latn-RS" dirty="0"/>
              <a:t> </a:t>
            </a:r>
            <a:r>
              <a:rPr lang="sr-Latn-RS" dirty="0" err="1"/>
              <a:t>practice</a:t>
            </a:r>
            <a:r>
              <a:rPr lang="sr-Latn-RS" dirty="0"/>
              <a:t> </a:t>
            </a:r>
            <a:r>
              <a:rPr lang="sr-Latn-RS" dirty="0" err="1"/>
              <a:t>part</a:t>
            </a:r>
            <a:r>
              <a:rPr lang="sr-Latn-RS" dirty="0"/>
              <a:t> 2</a:t>
            </a: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C0B18E0-A1B4-5FCD-777A-42BE7B7EFCFA}"/>
              </a:ext>
            </a:extLst>
          </p:cNvPr>
          <p:cNvSpPr>
            <a:spLocks noGrp="1"/>
          </p:cNvSpPr>
          <p:nvPr>
            <p:ph idx="1"/>
          </p:nvPr>
        </p:nvSpPr>
        <p:spPr>
          <a:xfrm>
            <a:off x="1400175" y="1915318"/>
            <a:ext cx="10515600" cy="4351338"/>
          </a:xfrm>
        </p:spPr>
        <p:txBody>
          <a:bodyPr>
            <a:normAutofit/>
          </a:bodyPr>
          <a:lstStyle/>
          <a:p>
            <a:pPr marL="0" indent="0">
              <a:buNone/>
            </a:pPr>
            <a:r>
              <a:rPr lang="en-US" sz="2400" b="0" i="0" dirty="0">
                <a:effectLst/>
                <a:latin typeface="+mj-lt"/>
              </a:rPr>
              <a:t>Jovan: </a:t>
            </a:r>
            <a:r>
              <a:rPr lang="en-US" sz="2400" b="0" i="0" dirty="0" err="1">
                <a:effectLst/>
                <a:latin typeface="+mj-lt"/>
              </a:rPr>
              <a:t>Šta</a:t>
            </a:r>
            <a:r>
              <a:rPr lang="en-US" sz="2400" b="0" i="0" dirty="0">
                <a:effectLst/>
                <a:latin typeface="+mj-lt"/>
              </a:rPr>
              <a:t> </a:t>
            </a:r>
            <a:r>
              <a:rPr lang="en-US" sz="2400" b="0" i="0" dirty="0" err="1">
                <a:effectLst/>
                <a:latin typeface="+mj-lt"/>
              </a:rPr>
              <a:t>radiš</a:t>
            </a:r>
            <a:r>
              <a:rPr lang="en-US" sz="2400" b="0" i="0" dirty="0">
                <a:effectLst/>
                <a:latin typeface="+mj-lt"/>
              </a:rPr>
              <a:t>?</a:t>
            </a:r>
            <a:br>
              <a:rPr lang="en-US" sz="2400" b="0" i="0" dirty="0">
                <a:effectLst/>
                <a:latin typeface="+mj-lt"/>
              </a:rPr>
            </a:br>
            <a:r>
              <a:rPr lang="en-US" sz="2400" b="0" i="0" dirty="0" err="1">
                <a:effectLst/>
                <a:latin typeface="+mj-lt"/>
              </a:rPr>
              <a:t>Stiv</a:t>
            </a:r>
            <a:r>
              <a:rPr lang="en-US" sz="2400" b="0" i="0" dirty="0">
                <a:effectLst/>
                <a:latin typeface="+mj-lt"/>
              </a:rPr>
              <a:t>: </a:t>
            </a:r>
            <a:r>
              <a:rPr lang="en-US" sz="2400" b="0" i="0" dirty="0" err="1">
                <a:effectLst/>
                <a:latin typeface="+mj-lt"/>
              </a:rPr>
              <a:t>Čitam</a:t>
            </a:r>
            <a:r>
              <a:rPr lang="en-US" sz="2400" b="0" i="0" dirty="0">
                <a:effectLst/>
                <a:latin typeface="+mj-lt"/>
              </a:rPr>
              <a:t> novine.</a:t>
            </a:r>
            <a:br>
              <a:rPr lang="en-US" sz="2400" b="0" i="0" dirty="0">
                <a:effectLst/>
                <a:latin typeface="+mj-lt"/>
              </a:rPr>
            </a:br>
            <a:r>
              <a:rPr lang="en-US" sz="2400" b="0" i="0" dirty="0">
                <a:effectLst/>
                <a:latin typeface="+mj-lt"/>
              </a:rPr>
              <a:t>Jovan: Da li </a:t>
            </a:r>
            <a:r>
              <a:rPr lang="en-US" sz="2400" b="0" i="0" dirty="0" err="1">
                <a:effectLst/>
                <a:latin typeface="+mj-lt"/>
              </a:rPr>
              <a:t>čitaš</a:t>
            </a:r>
            <a:r>
              <a:rPr lang="en-US" sz="2400" b="0" i="0" dirty="0">
                <a:effectLst/>
                <a:latin typeface="+mj-lt"/>
              </a:rPr>
              <a:t> </a:t>
            </a:r>
            <a:r>
              <a:rPr lang="en-US" sz="2400" b="0" i="0" dirty="0" err="1">
                <a:effectLst/>
                <a:latin typeface="+mj-lt"/>
              </a:rPr>
              <a:t>engleske</a:t>
            </a:r>
            <a:r>
              <a:rPr lang="en-US" sz="2400" b="0" i="0" dirty="0">
                <a:effectLst/>
                <a:latin typeface="+mj-lt"/>
              </a:rPr>
              <a:t> </a:t>
            </a:r>
            <a:r>
              <a:rPr lang="en-US" sz="2400" b="0" i="0" dirty="0" err="1">
                <a:effectLst/>
                <a:latin typeface="+mj-lt"/>
              </a:rPr>
              <a:t>ili</a:t>
            </a:r>
            <a:r>
              <a:rPr lang="en-US" sz="2400" b="0" i="0" dirty="0">
                <a:effectLst/>
                <a:latin typeface="+mj-lt"/>
              </a:rPr>
              <a:t> </a:t>
            </a:r>
            <a:r>
              <a:rPr lang="en-US" sz="2400" b="0" i="0" dirty="0" err="1">
                <a:effectLst/>
                <a:latin typeface="+mj-lt"/>
              </a:rPr>
              <a:t>srpske</a:t>
            </a:r>
            <a:r>
              <a:rPr lang="en-US" sz="2400" b="0" i="0" dirty="0">
                <a:effectLst/>
                <a:latin typeface="+mj-lt"/>
              </a:rPr>
              <a:t> novine?</a:t>
            </a:r>
            <a:br>
              <a:rPr lang="en-US" sz="2400" b="0" i="0" dirty="0">
                <a:effectLst/>
                <a:latin typeface="+mj-lt"/>
              </a:rPr>
            </a:br>
            <a:r>
              <a:rPr lang="en-US" sz="2400" b="0" i="0" dirty="0" err="1">
                <a:effectLst/>
                <a:latin typeface="+mj-lt"/>
              </a:rPr>
              <a:t>Stiv</a:t>
            </a:r>
            <a:r>
              <a:rPr lang="en-US" sz="2400" b="0" i="0" dirty="0">
                <a:effectLst/>
                <a:latin typeface="+mj-lt"/>
              </a:rPr>
              <a:t>: Sada </a:t>
            </a:r>
            <a:r>
              <a:rPr lang="en-US" sz="2400" b="0" i="0" dirty="0" err="1">
                <a:effectLst/>
                <a:latin typeface="+mj-lt"/>
              </a:rPr>
              <a:t>čitam</a:t>
            </a:r>
            <a:r>
              <a:rPr lang="en-US" sz="2400" b="0" i="0" dirty="0">
                <a:effectLst/>
                <a:latin typeface="+mj-lt"/>
              </a:rPr>
              <a:t> </a:t>
            </a:r>
            <a:r>
              <a:rPr lang="en-US" sz="2400" b="0" i="0" dirty="0" err="1">
                <a:effectLst/>
                <a:latin typeface="+mj-lt"/>
              </a:rPr>
              <a:t>engleske</a:t>
            </a:r>
            <a:r>
              <a:rPr lang="en-US" sz="2400" b="0" i="0" dirty="0">
                <a:effectLst/>
                <a:latin typeface="+mj-lt"/>
              </a:rPr>
              <a:t> novine, </a:t>
            </a:r>
            <a:r>
              <a:rPr lang="en-US" sz="2400" b="0" i="0" dirty="0" err="1">
                <a:effectLst/>
                <a:latin typeface="+mj-lt"/>
              </a:rPr>
              <a:t>ali</a:t>
            </a:r>
            <a:r>
              <a:rPr lang="en-US" sz="2400" b="0" i="0" dirty="0">
                <a:effectLst/>
                <a:latin typeface="+mj-lt"/>
              </a:rPr>
              <a:t> </a:t>
            </a:r>
            <a:r>
              <a:rPr lang="en-US" sz="2400" b="0" i="0" dirty="0" err="1">
                <a:effectLst/>
                <a:latin typeface="+mj-lt"/>
              </a:rPr>
              <a:t>svakog</a:t>
            </a:r>
            <a:r>
              <a:rPr lang="en-US" sz="2400" b="0" i="0" dirty="0">
                <a:effectLst/>
                <a:latin typeface="+mj-lt"/>
              </a:rPr>
              <a:t> </a:t>
            </a:r>
            <a:r>
              <a:rPr lang="en-US" sz="2400" b="0" i="0" dirty="0" err="1">
                <a:effectLst/>
                <a:latin typeface="+mj-lt"/>
              </a:rPr>
              <a:t>jutra</a:t>
            </a:r>
            <a:r>
              <a:rPr lang="en-US" sz="2400" b="0" i="0" dirty="0">
                <a:effectLst/>
                <a:latin typeface="+mj-lt"/>
              </a:rPr>
              <a:t> </a:t>
            </a:r>
            <a:r>
              <a:rPr lang="en-US" sz="2400" b="0" i="0" dirty="0" err="1">
                <a:effectLst/>
                <a:latin typeface="+mj-lt"/>
              </a:rPr>
              <a:t>čitam</a:t>
            </a:r>
            <a:r>
              <a:rPr lang="en-US" sz="2400" b="0" i="0" dirty="0">
                <a:effectLst/>
                <a:latin typeface="+mj-lt"/>
              </a:rPr>
              <a:t> </a:t>
            </a:r>
            <a:r>
              <a:rPr lang="en-US" sz="2400" b="0" i="0" dirty="0" err="1">
                <a:effectLst/>
                <a:latin typeface="+mj-lt"/>
              </a:rPr>
              <a:t>i</a:t>
            </a:r>
            <a:r>
              <a:rPr lang="en-US" sz="2400" b="0" i="0" dirty="0">
                <a:effectLst/>
                <a:latin typeface="+mj-lt"/>
              </a:rPr>
              <a:t> </a:t>
            </a:r>
            <a:r>
              <a:rPr lang="en-US" sz="2400" b="0" i="0" dirty="0" err="1">
                <a:effectLst/>
                <a:latin typeface="+mj-lt"/>
              </a:rPr>
              <a:t>srpske</a:t>
            </a:r>
            <a:r>
              <a:rPr lang="en-US" sz="2400" b="0" i="0" dirty="0">
                <a:effectLst/>
                <a:latin typeface="+mj-lt"/>
              </a:rPr>
              <a:t> novine.</a:t>
            </a:r>
            <a:br>
              <a:rPr lang="en-US" sz="2400" b="0" i="0" dirty="0">
                <a:effectLst/>
                <a:latin typeface="+mj-lt"/>
              </a:rPr>
            </a:br>
            <a:r>
              <a:rPr lang="en-US" sz="2400" b="0" i="0" dirty="0">
                <a:effectLst/>
                <a:latin typeface="+mj-lt"/>
              </a:rPr>
              <a:t>Jovan: Da li dobro </a:t>
            </a:r>
            <a:r>
              <a:rPr lang="en-US" sz="2400" b="0" i="0" dirty="0" err="1">
                <a:effectLst/>
                <a:latin typeface="+mj-lt"/>
              </a:rPr>
              <a:t>razumeš</a:t>
            </a:r>
            <a:r>
              <a:rPr lang="en-US" sz="2400" b="0" i="0" dirty="0">
                <a:effectLst/>
                <a:latin typeface="+mj-lt"/>
              </a:rPr>
              <a:t>?</a:t>
            </a:r>
            <a:br>
              <a:rPr lang="en-US" sz="2400" b="0" i="0" dirty="0">
                <a:effectLst/>
                <a:latin typeface="+mj-lt"/>
              </a:rPr>
            </a:br>
            <a:r>
              <a:rPr lang="en-US" sz="2400" b="0" i="0" dirty="0" err="1">
                <a:effectLst/>
                <a:latin typeface="+mj-lt"/>
              </a:rPr>
              <a:t>Stiv</a:t>
            </a:r>
            <a:r>
              <a:rPr lang="en-US" sz="2400" b="0" i="0" dirty="0">
                <a:effectLst/>
                <a:latin typeface="+mj-lt"/>
              </a:rPr>
              <a:t>: </a:t>
            </a:r>
            <a:r>
              <a:rPr lang="en-US" sz="2400" b="0" i="0" dirty="0" err="1">
                <a:effectLst/>
                <a:latin typeface="+mj-lt"/>
              </a:rPr>
              <a:t>Razumem</a:t>
            </a:r>
            <a:r>
              <a:rPr lang="en-US" sz="2400" b="0" i="0" dirty="0">
                <a:effectLst/>
                <a:latin typeface="+mj-lt"/>
              </a:rPr>
              <a:t>, </a:t>
            </a:r>
            <a:r>
              <a:rPr lang="en-US" sz="2400" b="0" i="0" dirty="0" err="1">
                <a:effectLst/>
                <a:latin typeface="+mj-lt"/>
              </a:rPr>
              <a:t>ali</a:t>
            </a:r>
            <a:r>
              <a:rPr lang="en-US" sz="2400" b="0" i="0" dirty="0">
                <a:effectLst/>
                <a:latin typeface="+mj-lt"/>
              </a:rPr>
              <a:t> ne </a:t>
            </a:r>
            <a:r>
              <a:rPr lang="en-US" sz="2400" b="0" i="0" dirty="0" err="1">
                <a:effectLst/>
                <a:latin typeface="+mj-lt"/>
              </a:rPr>
              <a:t>sve</a:t>
            </a:r>
            <a:r>
              <a:rPr lang="en-US" sz="2400" b="0" i="0" dirty="0">
                <a:effectLst/>
                <a:latin typeface="+mj-lt"/>
              </a:rPr>
              <a:t>.</a:t>
            </a:r>
            <a:br>
              <a:rPr lang="en-US" sz="2400" b="0" i="0" dirty="0">
                <a:effectLst/>
                <a:latin typeface="+mj-lt"/>
              </a:rPr>
            </a:br>
            <a:r>
              <a:rPr lang="en-US" sz="2400" b="0" i="0" dirty="0">
                <a:effectLst/>
                <a:latin typeface="+mj-lt"/>
              </a:rPr>
              <a:t>Jovan: Da li je </a:t>
            </a:r>
            <a:r>
              <a:rPr lang="en-US" sz="2400" b="0" i="0" dirty="0" err="1">
                <a:effectLst/>
                <a:latin typeface="+mj-lt"/>
              </a:rPr>
              <a:t>teško</a:t>
            </a:r>
            <a:r>
              <a:rPr lang="en-US" sz="2400" b="0" i="0" dirty="0">
                <a:effectLst/>
                <a:latin typeface="+mj-lt"/>
              </a:rPr>
              <a:t> </a:t>
            </a:r>
            <a:r>
              <a:rPr lang="en-US" sz="2400" b="0" i="0" dirty="0" err="1">
                <a:effectLst/>
                <a:latin typeface="+mj-lt"/>
              </a:rPr>
              <a:t>razumeti</a:t>
            </a:r>
            <a:r>
              <a:rPr lang="en-US" sz="2400" b="0" i="0" dirty="0">
                <a:effectLst/>
                <a:latin typeface="+mj-lt"/>
              </a:rPr>
              <a:t> radio program?</a:t>
            </a:r>
            <a:br>
              <a:rPr lang="en-US" sz="2400" b="0" i="0" dirty="0">
                <a:effectLst/>
                <a:latin typeface="+mj-lt"/>
              </a:rPr>
            </a:br>
            <a:r>
              <a:rPr lang="en-US" sz="2400" b="0" i="0" dirty="0" err="1">
                <a:effectLst/>
                <a:latin typeface="+mj-lt"/>
              </a:rPr>
              <a:t>Stiv</a:t>
            </a:r>
            <a:r>
              <a:rPr lang="en-US" sz="2400" b="0" i="0" dirty="0">
                <a:effectLst/>
                <a:latin typeface="+mj-lt"/>
              </a:rPr>
              <a:t>: Da, </a:t>
            </a:r>
            <a:r>
              <a:rPr lang="en-US" sz="2400" b="0" i="0" dirty="0" err="1">
                <a:effectLst/>
                <a:latin typeface="+mj-lt"/>
              </a:rPr>
              <a:t>čitati</a:t>
            </a:r>
            <a:r>
              <a:rPr lang="en-US" sz="2400" b="0" i="0" dirty="0">
                <a:effectLst/>
                <a:latin typeface="+mj-lt"/>
              </a:rPr>
              <a:t> </a:t>
            </a:r>
            <a:r>
              <a:rPr lang="en-US" sz="2400" b="0" i="0" dirty="0" err="1">
                <a:effectLst/>
                <a:latin typeface="+mj-lt"/>
              </a:rPr>
              <a:t>nije</a:t>
            </a:r>
            <a:r>
              <a:rPr lang="en-US" sz="2400" b="0" i="0" dirty="0">
                <a:effectLst/>
                <a:latin typeface="+mj-lt"/>
              </a:rPr>
              <a:t> </a:t>
            </a:r>
            <a:r>
              <a:rPr lang="en-US" sz="2400" b="0" i="0" dirty="0" err="1">
                <a:effectLst/>
                <a:latin typeface="+mj-lt"/>
              </a:rPr>
              <a:t>teško</a:t>
            </a:r>
            <a:r>
              <a:rPr lang="en-US" sz="2400" b="0" i="0" dirty="0">
                <a:effectLst/>
                <a:latin typeface="+mj-lt"/>
              </a:rPr>
              <a:t>, </a:t>
            </a:r>
            <a:r>
              <a:rPr lang="en-US" sz="2400" b="0" i="0" dirty="0" err="1">
                <a:effectLst/>
                <a:latin typeface="+mj-lt"/>
              </a:rPr>
              <a:t>ali</a:t>
            </a:r>
            <a:r>
              <a:rPr lang="en-US" sz="2400" b="0" i="0" dirty="0">
                <a:effectLst/>
                <a:latin typeface="+mj-lt"/>
              </a:rPr>
              <a:t> je </a:t>
            </a:r>
            <a:r>
              <a:rPr lang="en-US" sz="2400" b="0" i="0" dirty="0" err="1">
                <a:effectLst/>
                <a:latin typeface="+mj-lt"/>
              </a:rPr>
              <a:t>teško</a:t>
            </a:r>
            <a:r>
              <a:rPr lang="en-US" sz="2400" b="0" i="0" dirty="0">
                <a:effectLst/>
                <a:latin typeface="+mj-lt"/>
              </a:rPr>
              <a:t> </a:t>
            </a:r>
            <a:r>
              <a:rPr lang="en-US" sz="2400" b="0" i="0" dirty="0" err="1">
                <a:effectLst/>
                <a:latin typeface="+mj-lt"/>
              </a:rPr>
              <a:t>slušati</a:t>
            </a:r>
            <a:r>
              <a:rPr lang="en-US" sz="2400" b="0" i="0" dirty="0">
                <a:effectLst/>
                <a:latin typeface="+mj-lt"/>
              </a:rPr>
              <a:t>.</a:t>
            </a:r>
            <a:br>
              <a:rPr lang="en-US" sz="2400" b="0" i="0" dirty="0">
                <a:effectLst/>
                <a:latin typeface="+mj-lt"/>
              </a:rPr>
            </a:br>
            <a:r>
              <a:rPr lang="en-US" sz="2400" b="0" i="0" dirty="0">
                <a:effectLst/>
                <a:latin typeface="+mj-lt"/>
              </a:rPr>
              <a:t>Jovan: Da li </a:t>
            </a:r>
            <a:r>
              <a:rPr lang="en-US" sz="2400" b="0" i="0" dirty="0" err="1">
                <a:effectLst/>
                <a:latin typeface="+mj-lt"/>
              </a:rPr>
              <a:t>gledaš</a:t>
            </a:r>
            <a:r>
              <a:rPr lang="en-US" sz="2400" b="0" i="0" dirty="0">
                <a:effectLst/>
                <a:latin typeface="+mj-lt"/>
              </a:rPr>
              <a:t> </a:t>
            </a:r>
            <a:r>
              <a:rPr lang="en-US" sz="2400" b="0" i="0" dirty="0" err="1">
                <a:effectLst/>
                <a:latin typeface="+mj-lt"/>
              </a:rPr>
              <a:t>televizor</a:t>
            </a:r>
            <a:r>
              <a:rPr lang="en-US" sz="2400" b="0" i="0" dirty="0">
                <a:effectLst/>
                <a:latin typeface="+mj-lt"/>
              </a:rPr>
              <a:t>?</a:t>
            </a:r>
            <a:br>
              <a:rPr lang="en-US" sz="2400" b="0" i="0" dirty="0">
                <a:effectLst/>
                <a:latin typeface="+mj-lt"/>
              </a:rPr>
            </a:br>
            <a:r>
              <a:rPr lang="en-US" sz="2400" b="0" i="0" dirty="0" err="1">
                <a:effectLst/>
                <a:latin typeface="+mj-lt"/>
              </a:rPr>
              <a:t>Stiv</a:t>
            </a:r>
            <a:r>
              <a:rPr lang="en-US" sz="2400" b="0" i="0" dirty="0">
                <a:effectLst/>
                <a:latin typeface="+mj-lt"/>
              </a:rPr>
              <a:t>: Da, </a:t>
            </a:r>
            <a:r>
              <a:rPr lang="en-US" sz="2400" b="0" i="0" dirty="0" err="1">
                <a:effectLst/>
                <a:latin typeface="+mj-lt"/>
              </a:rPr>
              <a:t>svako</a:t>
            </a:r>
            <a:r>
              <a:rPr lang="en-US" sz="2400" b="0" i="0" dirty="0">
                <a:effectLst/>
                <a:latin typeface="+mj-lt"/>
              </a:rPr>
              <a:t> </a:t>
            </a:r>
            <a:r>
              <a:rPr lang="en-US" sz="2400" b="0" i="0" dirty="0" err="1">
                <a:effectLst/>
                <a:latin typeface="+mj-lt"/>
              </a:rPr>
              <a:t>veče</a:t>
            </a:r>
            <a:r>
              <a:rPr lang="en-US" sz="2400" b="0" i="0" dirty="0">
                <a:effectLst/>
                <a:latin typeface="+mj-lt"/>
              </a:rPr>
              <a:t>. Ne </a:t>
            </a:r>
            <a:r>
              <a:rPr lang="en-US" sz="2400" b="0" i="0" dirty="0" err="1">
                <a:effectLst/>
                <a:latin typeface="+mj-lt"/>
              </a:rPr>
              <a:t>razumem</a:t>
            </a:r>
            <a:r>
              <a:rPr lang="en-US" sz="2400" b="0" i="0" dirty="0">
                <a:effectLst/>
                <a:latin typeface="+mj-lt"/>
              </a:rPr>
              <a:t> </a:t>
            </a:r>
            <a:r>
              <a:rPr lang="en-US" sz="2400" b="0" i="0" dirty="0" err="1">
                <a:effectLst/>
                <a:latin typeface="+mj-lt"/>
              </a:rPr>
              <a:t>sve</a:t>
            </a:r>
            <a:r>
              <a:rPr lang="en-US" sz="2400" b="0" i="0" dirty="0">
                <a:effectLst/>
                <a:latin typeface="+mj-lt"/>
              </a:rPr>
              <a:t>, </a:t>
            </a:r>
            <a:r>
              <a:rPr lang="en-US" sz="2400" b="0" i="0" dirty="0" err="1">
                <a:effectLst/>
                <a:latin typeface="+mj-lt"/>
              </a:rPr>
              <a:t>ali</a:t>
            </a:r>
            <a:r>
              <a:rPr lang="en-US" sz="2400" b="0" i="0" dirty="0">
                <a:effectLst/>
                <a:latin typeface="+mj-lt"/>
              </a:rPr>
              <a:t> je </a:t>
            </a:r>
            <a:r>
              <a:rPr lang="en-US" sz="2400" b="0" i="0" dirty="0" err="1">
                <a:effectLst/>
                <a:latin typeface="+mj-lt"/>
              </a:rPr>
              <a:t>interesantno</a:t>
            </a:r>
            <a:r>
              <a:rPr lang="en-US" sz="2400" b="0" i="0" dirty="0">
                <a:effectLst/>
                <a:latin typeface="+mj-lt"/>
              </a:rPr>
              <a:t> </a:t>
            </a:r>
            <a:r>
              <a:rPr lang="en-US" sz="2400" b="0" i="0" dirty="0" err="1">
                <a:effectLst/>
                <a:latin typeface="+mj-lt"/>
              </a:rPr>
              <a:t>gledati</a:t>
            </a:r>
            <a:r>
              <a:rPr lang="en-US" sz="2400" b="0" i="0" dirty="0">
                <a:effectLst/>
                <a:latin typeface="+mj-lt"/>
              </a:rPr>
              <a:t>.</a:t>
            </a:r>
            <a:br>
              <a:rPr lang="en-US" sz="2400" b="0" i="0" dirty="0">
                <a:effectLst/>
                <a:latin typeface="+mj-lt"/>
              </a:rPr>
            </a:br>
            <a:r>
              <a:rPr lang="en-US" sz="2400" b="0" i="0" dirty="0">
                <a:effectLst/>
                <a:latin typeface="+mj-lt"/>
              </a:rPr>
              <a:t>Jovan: Dobro </a:t>
            </a:r>
            <a:r>
              <a:rPr lang="en-US" sz="2400" b="0" i="0" dirty="0" err="1">
                <a:effectLst/>
                <a:latin typeface="+mj-lt"/>
              </a:rPr>
              <a:t>govoriš</a:t>
            </a:r>
            <a:r>
              <a:rPr lang="en-US" sz="2400" b="0" i="0" dirty="0">
                <a:effectLst/>
                <a:latin typeface="+mj-lt"/>
              </a:rPr>
              <a:t> </a:t>
            </a:r>
            <a:r>
              <a:rPr lang="en-US" sz="2400" b="0" i="0" dirty="0" err="1">
                <a:effectLst/>
                <a:latin typeface="+mj-lt"/>
              </a:rPr>
              <a:t>srpski</a:t>
            </a:r>
            <a:r>
              <a:rPr lang="en-US" sz="2400" b="0" i="0" dirty="0">
                <a:effectLst/>
                <a:latin typeface="+mj-lt"/>
              </a:rPr>
              <a:t>!</a:t>
            </a:r>
            <a:br>
              <a:rPr lang="en-US" sz="2400" b="0" i="0" dirty="0">
                <a:effectLst/>
                <a:latin typeface="+mj-lt"/>
              </a:rPr>
            </a:br>
            <a:r>
              <a:rPr lang="en-US" sz="2400" b="0" i="0" dirty="0" err="1">
                <a:effectLst/>
                <a:latin typeface="+mj-lt"/>
              </a:rPr>
              <a:t>Stiv</a:t>
            </a:r>
            <a:r>
              <a:rPr lang="en-US" sz="2400" b="0" i="0" dirty="0">
                <a:effectLst/>
                <a:latin typeface="+mj-lt"/>
              </a:rPr>
              <a:t>: </a:t>
            </a:r>
            <a:r>
              <a:rPr lang="en-US" sz="2400" b="0" i="0" dirty="0" err="1">
                <a:effectLst/>
                <a:latin typeface="+mj-lt"/>
              </a:rPr>
              <a:t>Hvala</a:t>
            </a:r>
            <a:r>
              <a:rPr lang="en-US" sz="2400" b="0" i="0" dirty="0">
                <a:effectLst/>
                <a:latin typeface="+mj-lt"/>
              </a:rPr>
              <a:t>!</a:t>
            </a:r>
            <a:r>
              <a:rPr lang="en-US" sz="2400" dirty="0">
                <a:latin typeface="+mj-lt"/>
              </a:rPr>
              <a:t> </a:t>
            </a:r>
            <a:br>
              <a:rPr lang="en-US" sz="2200" dirty="0">
                <a:latin typeface="+mj-lt"/>
              </a:rPr>
            </a:br>
            <a:endParaRPr lang="en-US" sz="2200" dirty="0">
              <a:latin typeface="+mj-lt"/>
            </a:endParaRPr>
          </a:p>
        </p:txBody>
      </p:sp>
    </p:spTree>
    <p:extLst>
      <p:ext uri="{BB962C8B-B14F-4D97-AF65-F5344CB8AC3E}">
        <p14:creationId xmlns:p14="http://schemas.microsoft.com/office/powerpoint/2010/main" val="634392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5848A-8782-8FFE-AD31-4614F408A16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E5811C3-0226-14A0-971F-3A0BD0B76C2E}"/>
              </a:ext>
            </a:extLst>
          </p:cNvPr>
          <p:cNvSpPr>
            <a:spLocks noGrp="1"/>
          </p:cNvSpPr>
          <p:nvPr>
            <p:ph type="body" idx="1"/>
          </p:nvPr>
        </p:nvSpPr>
        <p:spPr/>
        <p:txBody>
          <a:bodyPr/>
          <a:lstStyle/>
          <a:p>
            <a:endParaRPr lang="en-US"/>
          </a:p>
        </p:txBody>
      </p:sp>
      <p:pic>
        <p:nvPicPr>
          <p:cNvPr id="5" name="Online Media 4" title="Gori vatra film Trajler">
            <a:hlinkClick r:id="" action="ppaction://media"/>
            <a:extLst>
              <a:ext uri="{FF2B5EF4-FFF2-40B4-BE49-F238E27FC236}">
                <a16:creationId xmlns:a16="http://schemas.microsoft.com/office/drawing/2014/main" id="{27891DDB-7136-0073-8310-8A1810E80072}"/>
              </a:ext>
            </a:extLst>
          </p:cNvPr>
          <p:cNvPicPr>
            <a:picLocks noRot="1" noChangeAspect="1"/>
          </p:cNvPicPr>
          <p:nvPr>
            <a:videoFile r:link="rId1"/>
          </p:nvPr>
        </p:nvPicPr>
        <p:blipFill>
          <a:blip r:embed="rId4"/>
          <a:stretch>
            <a:fillRect/>
          </a:stretch>
        </p:blipFill>
        <p:spPr>
          <a:xfrm>
            <a:off x="2216150" y="221455"/>
            <a:ext cx="8166100" cy="6124575"/>
          </a:xfrm>
          <a:prstGeom prst="rect">
            <a:avLst/>
          </a:prstGeom>
        </p:spPr>
      </p:pic>
    </p:spTree>
    <p:extLst>
      <p:ext uri="{BB962C8B-B14F-4D97-AF65-F5344CB8AC3E}">
        <p14:creationId xmlns:p14="http://schemas.microsoft.com/office/powerpoint/2010/main" val="254839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8B9F6C6-49E2-6E6A-9160-7C3F31C46A71}"/>
              </a:ext>
            </a:extLst>
          </p:cNvPr>
          <p:cNvSpPr>
            <a:spLocks noGrp="1"/>
          </p:cNvSpPr>
          <p:nvPr>
            <p:ph type="title"/>
          </p:nvPr>
        </p:nvSpPr>
        <p:spPr>
          <a:xfrm>
            <a:off x="838200" y="365125"/>
            <a:ext cx="10515600" cy="1325563"/>
          </a:xfrm>
        </p:spPr>
        <p:txBody>
          <a:bodyPr>
            <a:normAutofit/>
          </a:bodyPr>
          <a:lstStyle/>
          <a:p>
            <a:r>
              <a:rPr lang="sr-Latn-RS" dirty="0"/>
              <a:t>Odgovorite na pitanja</a:t>
            </a: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EB0A644-1F23-FE4F-B9C1-2B7FD231A939}"/>
              </a:ext>
            </a:extLst>
          </p:cNvPr>
          <p:cNvSpPr>
            <a:spLocks noGrp="1"/>
          </p:cNvSpPr>
          <p:nvPr>
            <p:ph idx="1"/>
          </p:nvPr>
        </p:nvSpPr>
        <p:spPr>
          <a:xfrm>
            <a:off x="838200" y="1825625"/>
            <a:ext cx="10515600" cy="4351338"/>
          </a:xfrm>
        </p:spPr>
        <p:txBody>
          <a:bodyPr>
            <a:normAutofit/>
          </a:bodyPr>
          <a:lstStyle/>
          <a:p>
            <a:pPr marL="0" indent="0">
              <a:buNone/>
            </a:pPr>
            <a:r>
              <a:rPr lang="it-IT" b="0" i="0" dirty="0">
                <a:effectLst/>
                <a:latin typeface="MyriadPro-Regular" panose="020B0503030403020204" pitchFamily="34" charset="0"/>
              </a:rPr>
              <a:t>1. Da li učite srpski</a:t>
            </a:r>
            <a:r>
              <a:rPr lang="sr-Latn-RS" b="0" i="0" dirty="0">
                <a:effectLst/>
                <a:latin typeface="MyriadPro-Regular" panose="020B0503030403020204" pitchFamily="34" charset="0"/>
              </a:rPr>
              <a:t>/hrvatski/bosanski</a:t>
            </a:r>
            <a:r>
              <a:rPr lang="it-IT" b="0" i="0" dirty="0">
                <a:effectLst/>
                <a:latin typeface="MyriadPro-Regular" panose="020B0503030403020204" pitchFamily="34" charset="0"/>
              </a:rPr>
              <a:t>?</a:t>
            </a:r>
            <a:br>
              <a:rPr lang="it-IT" b="0" i="0" dirty="0">
                <a:effectLst/>
                <a:latin typeface="MyriadPro-Regular" panose="020B0503030403020204" pitchFamily="34" charset="0"/>
              </a:rPr>
            </a:br>
            <a:r>
              <a:rPr lang="it-IT" b="0" i="0" dirty="0">
                <a:effectLst/>
                <a:latin typeface="MyriadPro-Regular" panose="020B0503030403020204" pitchFamily="34" charset="0"/>
              </a:rPr>
              <a:t>2. Gde učite srpski</a:t>
            </a:r>
            <a:r>
              <a:rPr lang="sr-Latn-RS" b="0" i="0" dirty="0">
                <a:effectLst/>
                <a:latin typeface="MyriadPro-Regular" panose="020B0503030403020204" pitchFamily="34" charset="0"/>
              </a:rPr>
              <a:t>/hrvatski/bosanski</a:t>
            </a:r>
            <a:r>
              <a:rPr lang="it-IT" b="0" i="0" dirty="0">
                <a:effectLst/>
                <a:latin typeface="MyriadPro-Regular" panose="020B0503030403020204" pitchFamily="34" charset="0"/>
              </a:rPr>
              <a:t>?</a:t>
            </a:r>
            <a:br>
              <a:rPr lang="it-IT" b="0" i="0" dirty="0">
                <a:effectLst/>
                <a:latin typeface="MyriadPro-Regular" panose="020B0503030403020204" pitchFamily="34" charset="0"/>
              </a:rPr>
            </a:br>
            <a:r>
              <a:rPr lang="it-IT" b="0" i="0" dirty="0">
                <a:effectLst/>
                <a:latin typeface="MyriadPro-Regular" panose="020B0503030403020204" pitchFamily="34" charset="0"/>
              </a:rPr>
              <a:t>3. Da li govorite srpski</a:t>
            </a:r>
            <a:r>
              <a:rPr lang="sr-Latn-RS" b="0" i="0" dirty="0">
                <a:effectLst/>
                <a:latin typeface="MyriadPro-Regular" panose="020B0503030403020204" pitchFamily="34" charset="0"/>
              </a:rPr>
              <a:t>/hrvatski/bosanski</a:t>
            </a:r>
            <a:r>
              <a:rPr lang="it-IT" b="0" i="0" dirty="0">
                <a:effectLst/>
                <a:latin typeface="MyriadPro-Regular" panose="020B0503030403020204" pitchFamily="34" charset="0"/>
              </a:rPr>
              <a:t>?</a:t>
            </a:r>
            <a:br>
              <a:rPr lang="it-IT" b="0" i="0" dirty="0">
                <a:effectLst/>
                <a:latin typeface="MyriadPro-Regular" panose="020B0503030403020204" pitchFamily="34" charset="0"/>
              </a:rPr>
            </a:br>
            <a:r>
              <a:rPr lang="it-IT" b="0" i="0" dirty="0">
                <a:effectLst/>
                <a:latin typeface="MyriadPro-Regular" panose="020B0503030403020204" pitchFamily="34" charset="0"/>
              </a:rPr>
              <a:t>4. Koji jezik govorite?</a:t>
            </a:r>
            <a:br>
              <a:rPr lang="it-IT" b="0" i="0" dirty="0">
                <a:effectLst/>
                <a:latin typeface="MyriadPro-Regular" panose="020B0503030403020204" pitchFamily="34" charset="0"/>
              </a:rPr>
            </a:br>
            <a:r>
              <a:rPr lang="it-IT" b="0" i="0" dirty="0">
                <a:effectLst/>
                <a:latin typeface="MyriadPro-Regular" panose="020B0503030403020204" pitchFamily="34" charset="0"/>
              </a:rPr>
              <a:t>5. Da li čitate novine?</a:t>
            </a:r>
            <a:br>
              <a:rPr lang="it-IT" b="0" i="0" dirty="0">
                <a:effectLst/>
                <a:latin typeface="MyriadPro-Regular" panose="020B0503030403020204" pitchFamily="34" charset="0"/>
              </a:rPr>
            </a:br>
            <a:r>
              <a:rPr lang="it-IT" b="0" i="0" dirty="0">
                <a:effectLst/>
                <a:latin typeface="MyriadPro-Regular" panose="020B0503030403020204" pitchFamily="34" charset="0"/>
              </a:rPr>
              <a:t>6. Da li slušate radio?</a:t>
            </a:r>
            <a:endParaRPr lang="sr-Latn-RS" dirty="0">
              <a:latin typeface="MyriadPro-Regular" panose="020B0503030403020204" pitchFamily="34" charset="0"/>
            </a:endParaRPr>
          </a:p>
          <a:p>
            <a:pPr marL="0" indent="0">
              <a:buNone/>
            </a:pPr>
            <a:r>
              <a:rPr lang="it-IT" b="0" i="0" dirty="0">
                <a:effectLst/>
                <a:latin typeface="MyriadPro-Regular" panose="020B0503030403020204" pitchFamily="34" charset="0"/>
              </a:rPr>
              <a:t>7. Da li gledate televizor?</a:t>
            </a:r>
            <a:r>
              <a:rPr lang="it-IT" dirty="0"/>
              <a:t> </a:t>
            </a:r>
            <a:br>
              <a:rPr lang="it-IT" dirty="0"/>
            </a:br>
            <a:endParaRPr lang="en-US" dirty="0"/>
          </a:p>
        </p:txBody>
      </p:sp>
    </p:spTree>
    <p:extLst>
      <p:ext uri="{BB962C8B-B14F-4D97-AF65-F5344CB8AC3E}">
        <p14:creationId xmlns:p14="http://schemas.microsoft.com/office/powerpoint/2010/main" val="35373059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321EB450-CF2B-0098-EFF0-88B6474DD3B3}"/>
              </a:ext>
            </a:extLst>
          </p:cNvPr>
          <p:cNvSpPr>
            <a:spLocks noGrp="1"/>
          </p:cNvSpPr>
          <p:nvPr>
            <p:ph type="title"/>
          </p:nvPr>
        </p:nvSpPr>
        <p:spPr>
          <a:xfrm>
            <a:off x="838200" y="643467"/>
            <a:ext cx="2951205" cy="5571066"/>
          </a:xfrm>
        </p:spPr>
        <p:txBody>
          <a:bodyPr>
            <a:normAutofit/>
          </a:bodyPr>
          <a:lstStyle/>
          <a:p>
            <a:r>
              <a:rPr lang="sr-Latn-RS">
                <a:solidFill>
                  <a:srgbClr val="FFFFFF"/>
                </a:solidFill>
              </a:rPr>
              <a:t>Homework</a:t>
            </a:r>
            <a:endParaRPr lang="en-US">
              <a:solidFill>
                <a:srgbClr val="FFFFFF"/>
              </a:solidFill>
            </a:endParaRPr>
          </a:p>
        </p:txBody>
      </p:sp>
      <p:graphicFrame>
        <p:nvGraphicFramePr>
          <p:cNvPr id="8" name="Content Placeholder 5">
            <a:extLst>
              <a:ext uri="{FF2B5EF4-FFF2-40B4-BE49-F238E27FC236}">
                <a16:creationId xmlns:a16="http://schemas.microsoft.com/office/drawing/2014/main" id="{CD7297CA-89A0-49D8-A2A5-4BA05DD43E88}"/>
              </a:ext>
            </a:extLst>
          </p:cNvPr>
          <p:cNvGraphicFramePr>
            <a:graphicFrameLocks noGrp="1"/>
          </p:cNvGraphicFramePr>
          <p:nvPr>
            <p:ph idx="1"/>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71497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73823C9A-A14F-70D7-7B27-07A5477EA340}"/>
              </a:ext>
            </a:extLst>
          </p:cNvPr>
          <p:cNvSpPr>
            <a:spLocks noGrp="1"/>
          </p:cNvSpPr>
          <p:nvPr>
            <p:ph type="title"/>
          </p:nvPr>
        </p:nvSpPr>
        <p:spPr>
          <a:xfrm>
            <a:off x="838200" y="365125"/>
            <a:ext cx="10515600" cy="1325563"/>
          </a:xfrm>
        </p:spPr>
        <p:txBody>
          <a:bodyPr>
            <a:normAutofit/>
          </a:bodyPr>
          <a:lstStyle/>
          <a:p>
            <a:r>
              <a:rPr lang="sr-Latn-RS" sz="4200"/>
              <a:t>Flip (Due Sep 29 + questions (sat) + answers (sun)</a:t>
            </a:r>
            <a:endParaRPr lang="en-US" sz="4200"/>
          </a:p>
        </p:txBody>
      </p:sp>
      <p:sp>
        <p:nvSpPr>
          <p:cNvPr id="1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174BD0C0-A413-0A1D-94B8-8458AC2556E4}"/>
              </a:ext>
            </a:extLst>
          </p:cNvPr>
          <p:cNvSpPr>
            <a:spLocks noGrp="1"/>
          </p:cNvSpPr>
          <p:nvPr>
            <p:ph idx="1"/>
          </p:nvPr>
        </p:nvSpPr>
        <p:spPr>
          <a:xfrm>
            <a:off x="838200" y="1929384"/>
            <a:ext cx="10515600" cy="4251960"/>
          </a:xfrm>
        </p:spPr>
        <p:txBody>
          <a:bodyPr>
            <a:normAutofit/>
          </a:bodyPr>
          <a:lstStyle/>
          <a:p>
            <a:pPr marL="0" marR="0"/>
            <a:r>
              <a:rPr lang="en-US" sz="2000">
                <a:effectLst/>
                <a:ea typeface="Times New Roman" panose="02020603050405020304" pitchFamily="18" charset="0"/>
              </a:rPr>
              <a:t>The goal of this oral practice is to be able to describe the weather. </a:t>
            </a:r>
          </a:p>
          <a:p>
            <a:pPr marL="0" marR="0"/>
            <a:r>
              <a:rPr lang="en-US" sz="2000">
                <a:effectLst/>
                <a:ea typeface="Times New Roman" panose="02020603050405020304" pitchFamily="18" charset="0"/>
              </a:rPr>
              <a:t>Step 1: Choose a city/town/village in the ex-Yu region and briefly describe it (refer to example). Step 2: Tell us about the weather there during different seasons. </a:t>
            </a:r>
          </a:p>
          <a:p>
            <a:pPr marL="0" marR="0"/>
            <a:r>
              <a:rPr lang="en-US" sz="2000">
                <a:effectLst/>
                <a:ea typeface="Times New Roman" panose="02020603050405020304" pitchFamily="18" charset="0"/>
              </a:rPr>
              <a:t>Step 3: Tell us how the weather is there now. </a:t>
            </a:r>
          </a:p>
          <a:p>
            <a:pPr marL="0" marR="0"/>
            <a:r>
              <a:rPr lang="en-US" sz="2000">
                <a:effectLst/>
                <a:ea typeface="Times New Roman" panose="02020603050405020304" pitchFamily="18" charset="0"/>
              </a:rPr>
              <a:t>Be free to add any relevant information about that place. </a:t>
            </a:r>
          </a:p>
          <a:p>
            <a:pPr marL="0" marR="0"/>
            <a:r>
              <a:rPr lang="en-US" sz="2000">
                <a:effectLst/>
                <a:ea typeface="Times New Roman" panose="02020603050405020304" pitchFamily="18" charset="0"/>
              </a:rPr>
              <a:t> </a:t>
            </a:r>
          </a:p>
          <a:p>
            <a:pPr marL="0" marR="0" indent="0">
              <a:buNone/>
            </a:pPr>
            <a:r>
              <a:rPr lang="sr-Latn-RS" sz="2000">
                <a:effectLst/>
                <a:ea typeface="Times New Roman" panose="02020603050405020304" pitchFamily="18" charset="0"/>
              </a:rPr>
              <a:t>Example: Danas želim da vam opišem vreme u Kruševcu. Kruševac je u centralnoj Srbiji, između Beograd i Niša. Jesen u Kruševcu je kišovit, ali topao. Zima nije strašna, nema puno snega. Proleće je kišovito, ali ima sunčanih i toplih dana. Leto je vruće, ali prijatno. Danas je u Kruševcu oblačno ali toplo. </a:t>
            </a:r>
            <a:endParaRPr lang="en-US" sz="2000">
              <a:effectLst/>
              <a:ea typeface="Times New Roman" panose="02020603050405020304" pitchFamily="18" charset="0"/>
            </a:endParaRPr>
          </a:p>
          <a:p>
            <a:pPr marL="0" marR="0" indent="0">
              <a:spcBef>
                <a:spcPts val="0"/>
              </a:spcBef>
              <a:spcAft>
                <a:spcPts val="800"/>
              </a:spcAft>
              <a:buNone/>
            </a:pPr>
            <a:endParaRPr lang="sr-Latn-RS" sz="2000" kern="100">
              <a:ea typeface="Malgun Gothic" panose="020B0503020000020004" pitchFamily="34" charset="-127"/>
              <a:cs typeface="Times New Roman" panose="02020603050405020304" pitchFamily="18" charset="0"/>
            </a:endParaRPr>
          </a:p>
          <a:p>
            <a:pPr marL="0" marR="0" indent="0">
              <a:spcBef>
                <a:spcPts val="0"/>
              </a:spcBef>
              <a:spcAft>
                <a:spcPts val="800"/>
              </a:spcAft>
              <a:buNone/>
            </a:pPr>
            <a:r>
              <a:rPr lang="sr-Latn-RS" sz="2000" kern="100">
                <a:effectLst/>
                <a:ea typeface="Malgun Gothic" panose="020B0503020000020004" pitchFamily="34" charset="-127"/>
                <a:cs typeface="Times New Roman" panose="02020603050405020304" pitchFamily="18" charset="0"/>
              </a:rPr>
              <a:t>Pitanja?</a:t>
            </a:r>
            <a:endParaRPr lang="en-US" sz="2000" kern="100">
              <a:effectLst/>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3711249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A42FA-C50A-BECE-2E9A-A8541A12DD4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1E54743-81C2-7199-4F43-596CD79EE580}"/>
              </a:ext>
            </a:extLst>
          </p:cNvPr>
          <p:cNvSpPr>
            <a:spLocks noGrp="1"/>
          </p:cNvSpPr>
          <p:nvPr>
            <p:ph type="body" idx="1"/>
          </p:nvPr>
        </p:nvSpPr>
        <p:spPr/>
        <p:txBody>
          <a:bodyPr/>
          <a:lstStyle/>
          <a:p>
            <a:endParaRPr lang="en-US"/>
          </a:p>
        </p:txBody>
      </p:sp>
      <p:pic>
        <p:nvPicPr>
          <p:cNvPr id="5" name="Online Media 4" title="How The War Began On My Island (Kako je počeo rat na mom otoku)">
            <a:hlinkClick r:id="" action="ppaction://media"/>
            <a:extLst>
              <a:ext uri="{FF2B5EF4-FFF2-40B4-BE49-F238E27FC236}">
                <a16:creationId xmlns:a16="http://schemas.microsoft.com/office/drawing/2014/main" id="{BC762143-F89E-A06B-63CA-95CB037723D0}"/>
              </a:ext>
            </a:extLst>
          </p:cNvPr>
          <p:cNvPicPr>
            <a:picLocks noRot="1" noChangeAspect="1"/>
          </p:cNvPicPr>
          <p:nvPr>
            <a:videoFile r:link="rId1"/>
          </p:nvPr>
        </p:nvPicPr>
        <p:blipFill>
          <a:blip r:embed="rId4"/>
          <a:stretch>
            <a:fillRect/>
          </a:stretch>
        </p:blipFill>
        <p:spPr>
          <a:xfrm>
            <a:off x="1691685" y="990600"/>
            <a:ext cx="9024867" cy="5099050"/>
          </a:xfrm>
          <a:prstGeom prst="rect">
            <a:avLst/>
          </a:prstGeom>
        </p:spPr>
      </p:pic>
    </p:spTree>
    <p:extLst>
      <p:ext uri="{BB962C8B-B14F-4D97-AF65-F5344CB8AC3E}">
        <p14:creationId xmlns:p14="http://schemas.microsoft.com/office/powerpoint/2010/main" val="2348012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1BDB7-F794-B39B-CE86-078E11FBB85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EF40308-AB9F-570A-8ACD-EE5BDA5B0281}"/>
              </a:ext>
            </a:extLst>
          </p:cNvPr>
          <p:cNvSpPr>
            <a:spLocks noGrp="1"/>
          </p:cNvSpPr>
          <p:nvPr>
            <p:ph type="body" idx="1"/>
          </p:nvPr>
        </p:nvSpPr>
        <p:spPr/>
        <p:txBody>
          <a:bodyPr/>
          <a:lstStyle/>
          <a:p>
            <a:endParaRPr lang="en-US"/>
          </a:p>
        </p:txBody>
      </p:sp>
      <p:pic>
        <p:nvPicPr>
          <p:cNvPr id="5" name="Online Media 4" title="Maršal, Official trailer">
            <a:hlinkClick r:id="" action="ppaction://media"/>
            <a:extLst>
              <a:ext uri="{FF2B5EF4-FFF2-40B4-BE49-F238E27FC236}">
                <a16:creationId xmlns:a16="http://schemas.microsoft.com/office/drawing/2014/main" id="{CC234ECC-1B2D-51A1-7753-DBA11927BCBA}"/>
              </a:ext>
            </a:extLst>
          </p:cNvPr>
          <p:cNvPicPr>
            <a:picLocks noRot="1" noChangeAspect="1"/>
          </p:cNvPicPr>
          <p:nvPr>
            <a:videoFile r:link="rId1"/>
          </p:nvPr>
        </p:nvPicPr>
        <p:blipFill>
          <a:blip r:embed="rId4"/>
          <a:stretch>
            <a:fillRect/>
          </a:stretch>
        </p:blipFill>
        <p:spPr>
          <a:xfrm>
            <a:off x="1524000" y="1022540"/>
            <a:ext cx="8968335" cy="5067110"/>
          </a:xfrm>
          <a:prstGeom prst="rect">
            <a:avLst/>
          </a:prstGeom>
        </p:spPr>
      </p:pic>
    </p:spTree>
    <p:extLst>
      <p:ext uri="{BB962C8B-B14F-4D97-AF65-F5344CB8AC3E}">
        <p14:creationId xmlns:p14="http://schemas.microsoft.com/office/powerpoint/2010/main" val="424477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498AB-0186-3B9B-E9E6-A13332C8210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F532C56-0117-B1AE-6164-DEEF67084509}"/>
              </a:ext>
            </a:extLst>
          </p:cNvPr>
          <p:cNvSpPr>
            <a:spLocks noGrp="1"/>
          </p:cNvSpPr>
          <p:nvPr>
            <p:ph type="body" idx="1"/>
          </p:nvPr>
        </p:nvSpPr>
        <p:spPr/>
        <p:txBody>
          <a:bodyPr/>
          <a:lstStyle/>
          <a:p>
            <a:endParaRPr lang="en-US"/>
          </a:p>
        </p:txBody>
      </p:sp>
      <p:pic>
        <p:nvPicPr>
          <p:cNvPr id="4" name="Online Media 3" title="Crna mačka, beli mačor (1998) - Zvanični trejler">
            <a:hlinkClick r:id="" action="ppaction://media"/>
            <a:extLst>
              <a:ext uri="{FF2B5EF4-FFF2-40B4-BE49-F238E27FC236}">
                <a16:creationId xmlns:a16="http://schemas.microsoft.com/office/drawing/2014/main" id="{2F05DBEE-1140-9706-E103-953834005F9B}"/>
              </a:ext>
            </a:extLst>
          </p:cNvPr>
          <p:cNvPicPr>
            <a:picLocks noRot="1" noChangeAspect="1"/>
          </p:cNvPicPr>
          <p:nvPr>
            <a:videoFile r:link="rId1"/>
          </p:nvPr>
        </p:nvPicPr>
        <p:blipFill>
          <a:blip r:embed="rId3"/>
          <a:stretch>
            <a:fillRect/>
          </a:stretch>
        </p:blipFill>
        <p:spPr>
          <a:xfrm>
            <a:off x="903611" y="495300"/>
            <a:ext cx="10126339" cy="5721382"/>
          </a:xfrm>
          <a:prstGeom prst="rect">
            <a:avLst/>
          </a:prstGeom>
        </p:spPr>
      </p:pic>
    </p:spTree>
    <p:extLst>
      <p:ext uri="{BB962C8B-B14F-4D97-AF65-F5344CB8AC3E}">
        <p14:creationId xmlns:p14="http://schemas.microsoft.com/office/powerpoint/2010/main" val="6302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E7D67-14D8-C96B-19D2-7A9F5344582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36E05E7-3685-DC75-8296-FEB8B709E614}"/>
              </a:ext>
            </a:extLst>
          </p:cNvPr>
          <p:cNvSpPr>
            <a:spLocks noGrp="1"/>
          </p:cNvSpPr>
          <p:nvPr>
            <p:ph type="body" idx="1"/>
          </p:nvPr>
        </p:nvSpPr>
        <p:spPr/>
        <p:txBody>
          <a:bodyPr/>
          <a:lstStyle/>
          <a:p>
            <a:endParaRPr lang="en-US"/>
          </a:p>
        </p:txBody>
      </p:sp>
      <p:pic>
        <p:nvPicPr>
          <p:cNvPr id="4" name="Online Media 3" title="Beogradski fantom (2007) - Zvanični trejler">
            <a:hlinkClick r:id="" action="ppaction://media"/>
            <a:extLst>
              <a:ext uri="{FF2B5EF4-FFF2-40B4-BE49-F238E27FC236}">
                <a16:creationId xmlns:a16="http://schemas.microsoft.com/office/drawing/2014/main" id="{BF43844E-6140-80AA-EB67-C26393FE6055}"/>
              </a:ext>
            </a:extLst>
          </p:cNvPr>
          <p:cNvPicPr>
            <a:picLocks noRot="1" noChangeAspect="1"/>
          </p:cNvPicPr>
          <p:nvPr>
            <a:videoFile r:link="rId1"/>
          </p:nvPr>
        </p:nvPicPr>
        <p:blipFill>
          <a:blip r:embed="rId4"/>
          <a:stretch>
            <a:fillRect/>
          </a:stretch>
        </p:blipFill>
        <p:spPr>
          <a:xfrm>
            <a:off x="762000" y="549831"/>
            <a:ext cx="10429875" cy="5892879"/>
          </a:xfrm>
          <a:prstGeom prst="rect">
            <a:avLst/>
          </a:prstGeom>
        </p:spPr>
      </p:pic>
    </p:spTree>
    <p:extLst>
      <p:ext uri="{BB962C8B-B14F-4D97-AF65-F5344CB8AC3E}">
        <p14:creationId xmlns:p14="http://schemas.microsoft.com/office/powerpoint/2010/main" val="31352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669E5-7ED3-9185-125D-656A93B6E4F8}"/>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5F15B7C0-A97C-150F-CE0B-94A47A00A410}"/>
              </a:ext>
            </a:extLst>
          </p:cNvPr>
          <p:cNvSpPr>
            <a:spLocks noGrp="1"/>
          </p:cNvSpPr>
          <p:nvPr>
            <p:ph type="body" idx="1"/>
          </p:nvPr>
        </p:nvSpPr>
        <p:spPr/>
        <p:txBody>
          <a:bodyPr/>
          <a:lstStyle/>
          <a:p>
            <a:endParaRPr lang="en-US"/>
          </a:p>
        </p:txBody>
      </p:sp>
      <p:pic>
        <p:nvPicPr>
          <p:cNvPr id="4" name="Online Media 3" title="Walter Defends Sarajevo (1972) with Subtitles">
            <a:hlinkClick r:id="" action="ppaction://media"/>
            <a:extLst>
              <a:ext uri="{FF2B5EF4-FFF2-40B4-BE49-F238E27FC236}">
                <a16:creationId xmlns:a16="http://schemas.microsoft.com/office/drawing/2014/main" id="{27F5F9EE-25B0-F852-D084-915ADF65F531}"/>
              </a:ext>
            </a:extLst>
          </p:cNvPr>
          <p:cNvPicPr>
            <a:picLocks noRot="1" noChangeAspect="1"/>
          </p:cNvPicPr>
          <p:nvPr>
            <a:videoFile r:link="rId1"/>
          </p:nvPr>
        </p:nvPicPr>
        <p:blipFill>
          <a:blip r:embed="rId4"/>
          <a:stretch>
            <a:fillRect/>
          </a:stretch>
        </p:blipFill>
        <p:spPr>
          <a:xfrm>
            <a:off x="1609725" y="196453"/>
            <a:ext cx="8620125" cy="6465093"/>
          </a:xfrm>
          <a:prstGeom prst="rect">
            <a:avLst/>
          </a:prstGeom>
        </p:spPr>
      </p:pic>
    </p:spTree>
    <p:extLst>
      <p:ext uri="{BB962C8B-B14F-4D97-AF65-F5344CB8AC3E}">
        <p14:creationId xmlns:p14="http://schemas.microsoft.com/office/powerpoint/2010/main" val="2826121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2163</Words>
  <Application>Microsoft Office PowerPoint</Application>
  <PresentationFormat>Widescreen</PresentationFormat>
  <Paragraphs>329</Paragraphs>
  <Slides>42</Slides>
  <Notes>9</Notes>
  <HiddenSlides>0</HiddenSlides>
  <MMClips>11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Google Sans</vt:lpstr>
      <vt:lpstr>Arial</vt:lpstr>
      <vt:lpstr>Calibri</vt:lpstr>
      <vt:lpstr>Calibri Light</vt:lpstr>
      <vt:lpstr>MyriadPro-Regular</vt:lpstr>
      <vt:lpstr>Roboto</vt:lpstr>
      <vt:lpstr>Office Theme</vt:lpstr>
      <vt:lpstr>Peta lekcija</vt:lpstr>
      <vt:lpstr>Homework for tomrrow </vt:lpstr>
      <vt:lpstr>FILMOVI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Lekcija 5</vt:lpstr>
      <vt:lpstr>Razgovor</vt:lpstr>
      <vt:lpstr>Četrvrtak</vt:lpstr>
      <vt:lpstr>Sara Renar- Jesen</vt:lpstr>
      <vt:lpstr>Vreme/vrijeme je …</vt:lpstr>
      <vt:lpstr>Danas je…</vt:lpstr>
      <vt:lpstr>Vremenski uslovi/uvjeti(C) –weather conditions</vt:lpstr>
      <vt:lpstr>Temperatura</vt:lpstr>
      <vt:lpstr>Godišnja doba/seasons</vt:lpstr>
      <vt:lpstr>PowerPoint Presentation</vt:lpstr>
      <vt:lpstr>Imati/nemati/moći</vt:lpstr>
      <vt:lpstr>Verb hteti/htjeti -to want </vt:lpstr>
      <vt:lpstr>Negative form of “to want”</vt:lpstr>
      <vt:lpstr>Verb moći -to be able to </vt:lpstr>
      <vt:lpstr>Important exceptions</vt:lpstr>
      <vt:lpstr>2 ways of expressing present tense</vt:lpstr>
      <vt:lpstr>Grammer review</vt:lpstr>
      <vt:lpstr>Grammer review</vt:lpstr>
      <vt:lpstr>Present Tense Endings</vt:lpstr>
      <vt:lpstr>Endings</vt:lpstr>
      <vt:lpstr>Fill in the correct present tense forms</vt:lpstr>
      <vt:lpstr>PowerPoint Presentation</vt:lpstr>
      <vt:lpstr>Fill in the appropriate personal pronoun and assign the present tense type</vt:lpstr>
      <vt:lpstr>Reading practice </vt:lpstr>
      <vt:lpstr>Activities</vt:lpstr>
      <vt:lpstr>Reading practice part 2</vt:lpstr>
      <vt:lpstr>Odgovorite na pitanja</vt:lpstr>
      <vt:lpstr>Homework</vt:lpstr>
      <vt:lpstr>Flip (Due Sep 29 + questions (sat) + answers (sun)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Peta lekcija</dc:title>
  <dc:creator>Pavlovic, Tamara</dc:creator>
  <cp:lastModifiedBy>Pavlovic, Tamara</cp:lastModifiedBy>
  <cp:revision>5</cp:revision>
  <dcterms:created xsi:type="dcterms:W3CDTF">2023-09-27T01:29:53Z</dcterms:created>
  <dcterms:modified xsi:type="dcterms:W3CDTF">2023-09-28T04:49:10Z</dcterms:modified>
</cp:coreProperties>
</file>