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2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0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6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2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3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5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illinois.edu/mod/page/view.php?id=80439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42E2B759-36CE-715A-4D1D-6BF77D389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5" b="989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80E5D-6844-3815-8A0B-8E18E8689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9389" y="1891412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Druga </a:t>
            </a:r>
            <a:r>
              <a:rPr lang="en-US" sz="4000" dirty="0" err="1"/>
              <a:t>sedmica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9CA8D-0339-383C-8430-E663D76F1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8" y="4313467"/>
            <a:ext cx="2765446" cy="124117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Utorak</a:t>
            </a:r>
            <a:endParaRPr lang="en-US" dirty="0"/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alpha val="5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69A7-6A37-93F4-46E2-18DFE0FF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ADF9-6087-D68B-6608-19F3EAB8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8 in the book</a:t>
            </a:r>
          </a:p>
        </p:txBody>
      </p:sp>
    </p:spTree>
    <p:extLst>
      <p:ext uri="{BB962C8B-B14F-4D97-AF65-F5344CB8AC3E}">
        <p14:creationId xmlns:p14="http://schemas.microsoft.com/office/powerpoint/2010/main" val="90867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4B1B-03F2-D49B-8AA7-61C9F445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>
                <a:latin typeface="Abadi Extra Light" panose="020F0502020204030204" pitchFamily="34" charset="0"/>
              </a:rPr>
              <a:t>Activity</a:t>
            </a:r>
            <a:r>
              <a:rPr lang="sr-Latn-RS" dirty="0">
                <a:latin typeface="Abadi Extra Light" panose="020F0502020204030204" pitchFamily="34" charset="0"/>
              </a:rPr>
              <a:t> 1: </a:t>
            </a:r>
            <a:r>
              <a:rPr lang="sr-Latn-RS" dirty="0" err="1">
                <a:latin typeface="Abadi Extra Light" panose="020F0502020204030204" pitchFamily="34" charset="0"/>
              </a:rPr>
              <a:t>vježba</a:t>
            </a:r>
            <a:r>
              <a:rPr lang="sr-Latn-RS" dirty="0">
                <a:latin typeface="Abadi Extra Light" panose="020F0502020204030204" pitchFamily="34" charset="0"/>
              </a:rPr>
              <a:t> 2</a:t>
            </a:r>
            <a:endParaRPr lang="en-US" dirty="0">
              <a:latin typeface="Abadi Extra Light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AE8B-0810-0C35-9BB5-3603BF82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 </a:t>
            </a:r>
            <a:r>
              <a:rPr lang="sr-Latn-RS" dirty="0" err="1"/>
              <a:t>google</a:t>
            </a:r>
            <a:r>
              <a:rPr lang="sr-Latn-RS" dirty="0"/>
              <a:t> </a:t>
            </a:r>
            <a:r>
              <a:rPr lang="sr-Latn-RS" dirty="0" err="1"/>
              <a:t>doc</a:t>
            </a:r>
            <a:r>
              <a:rPr lang="sr-Latn-RS" dirty="0"/>
              <a:t>, </a:t>
            </a:r>
            <a:r>
              <a:rPr lang="sr-Latn-RS" dirty="0" err="1"/>
              <a:t>write</a:t>
            </a:r>
            <a:r>
              <a:rPr lang="sr-Latn-RS" dirty="0"/>
              <a:t> a </a:t>
            </a:r>
            <a:r>
              <a:rPr lang="sr-Latn-RS" dirty="0" err="1"/>
              <a:t>conversations</a:t>
            </a:r>
            <a:r>
              <a:rPr lang="sr-Latn-RS" dirty="0"/>
              <a:t>, </a:t>
            </a:r>
            <a:r>
              <a:rPr lang="sr-Latn-RS" dirty="0" err="1"/>
              <a:t>it</a:t>
            </a:r>
            <a:r>
              <a:rPr lang="sr-Latn-RS" dirty="0"/>
              <a:t> </a:t>
            </a:r>
            <a:r>
              <a:rPr lang="sr-Latn-RS" dirty="0" err="1"/>
              <a:t>needs</a:t>
            </a:r>
            <a:r>
              <a:rPr lang="sr-Latn-RS" dirty="0"/>
              <a:t> to </a:t>
            </a:r>
            <a:r>
              <a:rPr lang="sr-Latn-RS" dirty="0" err="1"/>
              <a:t>contain</a:t>
            </a:r>
            <a:endParaRPr lang="sr-Latn-RS" dirty="0"/>
          </a:p>
          <a:p>
            <a:pPr marL="560070" lvl="1" indent="-285750">
              <a:buFontTx/>
              <a:buChar char="-"/>
            </a:pPr>
            <a:r>
              <a:rPr lang="sr-Latn-RS" dirty="0" err="1"/>
              <a:t>Words</a:t>
            </a:r>
            <a:r>
              <a:rPr lang="sr-Latn-RS" dirty="0"/>
              <a:t> from </a:t>
            </a:r>
            <a:r>
              <a:rPr lang="sr-Latn-RS" dirty="0" err="1"/>
              <a:t>page</a:t>
            </a:r>
            <a:r>
              <a:rPr lang="sr-Latn-RS" dirty="0"/>
              <a:t> 11</a:t>
            </a:r>
          </a:p>
          <a:p>
            <a:pPr marL="560070" lvl="1" indent="-285750">
              <a:buFontTx/>
              <a:buChar char="-"/>
            </a:pPr>
            <a:r>
              <a:rPr lang="sr-Latn-RS" dirty="0"/>
              <a:t>At </a:t>
            </a:r>
            <a:r>
              <a:rPr lang="sr-Latn-RS" dirty="0" err="1"/>
              <a:t>least</a:t>
            </a:r>
            <a:r>
              <a:rPr lang="sr-Latn-RS" dirty="0"/>
              <a:t> 2 </a:t>
            </a:r>
            <a:r>
              <a:rPr lang="sr-Latn-RS" dirty="0" err="1"/>
              <a:t>questions</a:t>
            </a:r>
            <a:r>
              <a:rPr lang="sr-Latn-RS" dirty="0"/>
              <a:t> </a:t>
            </a:r>
            <a:r>
              <a:rPr lang="sr-Latn-RS" dirty="0" err="1"/>
              <a:t>per</a:t>
            </a:r>
            <a:r>
              <a:rPr lang="sr-Latn-RS" dirty="0"/>
              <a:t> </a:t>
            </a:r>
            <a:r>
              <a:rPr lang="sr-Latn-RS" dirty="0" err="1"/>
              <a:t>person</a:t>
            </a:r>
            <a:endParaRPr lang="sr-Latn-RS" dirty="0"/>
          </a:p>
          <a:p>
            <a:pPr marL="560070" lvl="1" indent="-285750">
              <a:buFontTx/>
              <a:buChar char="-"/>
            </a:pPr>
            <a:r>
              <a:rPr lang="sr-Latn-RS" dirty="0"/>
              <a:t>At </a:t>
            </a:r>
            <a:r>
              <a:rPr lang="sr-Latn-RS" dirty="0" err="1"/>
              <a:t>least</a:t>
            </a:r>
            <a:r>
              <a:rPr lang="sr-Latn-RS" dirty="0"/>
              <a:t> 1 </a:t>
            </a:r>
            <a:r>
              <a:rPr lang="sr-Latn-RS" dirty="0" err="1"/>
              <a:t>possesive</a:t>
            </a:r>
            <a:r>
              <a:rPr lang="sr-Latn-RS" dirty="0"/>
              <a:t> </a:t>
            </a:r>
            <a:r>
              <a:rPr lang="sr-Latn-RS" dirty="0" err="1"/>
              <a:t>adjective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1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65FB-6BFE-B531-3D4A-EBD352C9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>
                <a:latin typeface="Abadi Extra Light" panose="020B0204020104020204" pitchFamily="34" charset="0"/>
              </a:rPr>
              <a:t>Activity</a:t>
            </a:r>
            <a:r>
              <a:rPr lang="sr-Latn-RS" dirty="0">
                <a:latin typeface="Abadi Extra Light" panose="020B0204020104020204" pitchFamily="34" charset="0"/>
              </a:rPr>
              <a:t> 2- </a:t>
            </a:r>
            <a:r>
              <a:rPr lang="sr-Latn-RS" dirty="0" err="1">
                <a:latin typeface="Abadi Extra Light" panose="020B0204020104020204" pitchFamily="34" charset="0"/>
              </a:rPr>
              <a:t>Vježba</a:t>
            </a:r>
            <a:r>
              <a:rPr lang="sr-Latn-RS" dirty="0">
                <a:latin typeface="Abadi Extra Light" panose="020B0204020104020204" pitchFamily="34" charset="0"/>
              </a:rPr>
              <a:t> 4</a:t>
            </a: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7A42-84BA-B6A8-FB50-12956B43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2023865"/>
            <a:ext cx="9439391" cy="3874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Ovo je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(ja)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je _________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rje</a:t>
            </a:r>
            <a:r>
              <a:rPr lang="sr-Latn-R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čnik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(ona)</a:t>
            </a:r>
          </a:p>
          <a:p>
            <a:pPr marL="457200" indent="-457200">
              <a:buAutoNum type="arabicPeriod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Dunja je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(on)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__________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knjige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(mi)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olovka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sr-Latn-R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ća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lepa. (vi)</a:t>
            </a:r>
          </a:p>
          <a:p>
            <a:pPr marL="457200" indent="-457200">
              <a:buAutoNum type="arabicPeriod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Šta je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_______ (ja)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nastavnica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Ovo je _____________ (mi)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</a:t>
            </a:r>
            <a:r>
              <a:rPr lang="sr-Latn-R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žbenik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Ovo nije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(one) udžbenik.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4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B4DA-C0EF-22DE-F5BD-541AD256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76A9-4862-E1CF-72C5-944F7BE9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Prep: </a:t>
            </a:r>
            <a:r>
              <a:rPr lang="en-US" b="0" i="0" u="none" strike="noStrike" dirty="0">
                <a:solidFill>
                  <a:srgbClr val="0F6CBF"/>
                </a:solidFill>
                <a:effectLst/>
                <a:latin typeface="Times New Roman" panose="02020603050405020304" pitchFamily="18" charset="0"/>
                <a:hlinkClick r:id="rId2" tooltip="Gender of nouns and agreement"/>
              </a:rPr>
              <a:t>Gender of nouns and agreement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-review + Possessive pronouns + Question words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41904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 Extra Light</vt:lpstr>
      <vt:lpstr>Arial</vt:lpstr>
      <vt:lpstr>Goudy Old Style</vt:lpstr>
      <vt:lpstr>Times New Roman</vt:lpstr>
      <vt:lpstr>MarrakeshVTI</vt:lpstr>
      <vt:lpstr>Druga sedmica</vt:lpstr>
      <vt:lpstr>Read the dialog</vt:lpstr>
      <vt:lpstr>Activity 1: vježba 2</vt:lpstr>
      <vt:lpstr>Activity 2- Vježba 4</vt:lpstr>
      <vt:lpstr>For tomorrow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Druga sedmica</dc:title>
  <dc:creator>Pavlovic, Tamara</dc:creator>
  <cp:lastModifiedBy>Pavlovic, Tamara</cp:lastModifiedBy>
  <cp:revision>1</cp:revision>
  <dcterms:created xsi:type="dcterms:W3CDTF">2023-08-29T06:46:49Z</dcterms:created>
  <dcterms:modified xsi:type="dcterms:W3CDTF">2023-08-29T07:08:47Z</dcterms:modified>
</cp:coreProperties>
</file>