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81" r:id="rId4"/>
    <p:sldId id="276" r:id="rId5"/>
    <p:sldId id="271" r:id="rId6"/>
    <p:sldId id="282" r:id="rId7"/>
    <p:sldId id="273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6F708-E747-44EC-A917-BE3588FAB80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A39905-60E8-454F-A4E5-39914F68AE83}">
      <dgm:prSet phldrT="[Text]"/>
      <dgm:spPr/>
      <dgm:t>
        <a:bodyPr/>
        <a:lstStyle/>
        <a:p>
          <a:r>
            <a:rPr lang="sr-Latn-RS" dirty="0"/>
            <a:t>JAT</a:t>
          </a:r>
          <a:endParaRPr lang="en-US" dirty="0"/>
        </a:p>
      </dgm:t>
    </dgm:pt>
    <dgm:pt modelId="{ABAABE2A-FDFA-40D0-B0DE-B765D0C9270F}" type="parTrans" cxnId="{56638A14-8504-4513-88F9-2004AD5EE785}">
      <dgm:prSet/>
      <dgm:spPr/>
      <dgm:t>
        <a:bodyPr/>
        <a:lstStyle/>
        <a:p>
          <a:endParaRPr lang="en-US"/>
        </a:p>
      </dgm:t>
    </dgm:pt>
    <dgm:pt modelId="{D6C70C3F-EA94-48F6-8449-83A19A4CEF25}" type="sibTrans" cxnId="{56638A14-8504-4513-88F9-2004AD5EE785}">
      <dgm:prSet/>
      <dgm:spPr/>
      <dgm:t>
        <a:bodyPr/>
        <a:lstStyle/>
        <a:p>
          <a:endParaRPr lang="en-US"/>
        </a:p>
      </dgm:t>
    </dgm:pt>
    <dgm:pt modelId="{AEDCB462-FE19-4B6A-BFA4-35C46A17302A}">
      <dgm:prSet phldrT="[Text]"/>
      <dgm:spPr/>
      <dgm:t>
        <a:bodyPr/>
        <a:lstStyle/>
        <a:p>
          <a:r>
            <a:rPr lang="sr-Latn-RS" dirty="0"/>
            <a:t>IJE</a:t>
          </a:r>
          <a:endParaRPr lang="en-US" dirty="0"/>
        </a:p>
      </dgm:t>
    </dgm:pt>
    <dgm:pt modelId="{D3F5BD5C-F049-451E-A878-88D3FB05A8D1}" type="parTrans" cxnId="{37DAB616-2E22-455C-8F8C-FB7A9B725C45}">
      <dgm:prSet/>
      <dgm:spPr/>
      <dgm:t>
        <a:bodyPr/>
        <a:lstStyle/>
        <a:p>
          <a:endParaRPr lang="en-US"/>
        </a:p>
      </dgm:t>
    </dgm:pt>
    <dgm:pt modelId="{CB31039D-A7C4-4BEC-AF63-5389C284B531}" type="sibTrans" cxnId="{37DAB616-2E22-455C-8F8C-FB7A9B725C45}">
      <dgm:prSet/>
      <dgm:spPr/>
      <dgm:t>
        <a:bodyPr/>
        <a:lstStyle/>
        <a:p>
          <a:endParaRPr lang="en-US"/>
        </a:p>
      </dgm:t>
    </dgm:pt>
    <dgm:pt modelId="{81CBC42C-EFD2-48BB-AA5C-6E4AB380C7A7}">
      <dgm:prSet phldrT="[Text]"/>
      <dgm:spPr/>
      <dgm:t>
        <a:bodyPr/>
        <a:lstStyle/>
        <a:p>
          <a:r>
            <a:rPr lang="sr-Latn-RS" dirty="0"/>
            <a:t>JE</a:t>
          </a:r>
          <a:endParaRPr lang="en-US" dirty="0"/>
        </a:p>
      </dgm:t>
    </dgm:pt>
    <dgm:pt modelId="{289F2090-E6A6-4961-BD28-1E29F022A9F3}" type="parTrans" cxnId="{93D833E8-7D5A-453F-8C0D-0AB3C4F8B2C9}">
      <dgm:prSet/>
      <dgm:spPr/>
      <dgm:t>
        <a:bodyPr/>
        <a:lstStyle/>
        <a:p>
          <a:endParaRPr lang="en-US"/>
        </a:p>
      </dgm:t>
    </dgm:pt>
    <dgm:pt modelId="{877D4FA5-3DA6-40F9-AE48-7DE2386160E0}" type="sibTrans" cxnId="{93D833E8-7D5A-453F-8C0D-0AB3C4F8B2C9}">
      <dgm:prSet/>
      <dgm:spPr/>
      <dgm:t>
        <a:bodyPr/>
        <a:lstStyle/>
        <a:p>
          <a:endParaRPr lang="en-US"/>
        </a:p>
      </dgm:t>
    </dgm:pt>
    <dgm:pt modelId="{BA71ADBA-9DC8-4800-9CB8-35437A6EE9AE}">
      <dgm:prSet phldrT="[Text]"/>
      <dgm:spPr/>
      <dgm:t>
        <a:bodyPr/>
        <a:lstStyle/>
        <a:p>
          <a:r>
            <a:rPr lang="sr-Latn-RS" dirty="0"/>
            <a:t>I</a:t>
          </a:r>
          <a:endParaRPr lang="en-US" dirty="0"/>
        </a:p>
      </dgm:t>
    </dgm:pt>
    <dgm:pt modelId="{03183D44-6400-4940-AF0A-E97113E7457C}" type="parTrans" cxnId="{B1ADE432-D311-41C5-AB67-452D24C16DCC}">
      <dgm:prSet/>
      <dgm:spPr/>
      <dgm:t>
        <a:bodyPr/>
        <a:lstStyle/>
        <a:p>
          <a:endParaRPr lang="en-US"/>
        </a:p>
      </dgm:t>
    </dgm:pt>
    <dgm:pt modelId="{E664EEC8-D827-42FB-9D6F-9FCADC1AB372}" type="sibTrans" cxnId="{B1ADE432-D311-41C5-AB67-452D24C16DCC}">
      <dgm:prSet/>
      <dgm:spPr/>
      <dgm:t>
        <a:bodyPr/>
        <a:lstStyle/>
        <a:p>
          <a:endParaRPr lang="en-US"/>
        </a:p>
      </dgm:t>
    </dgm:pt>
    <dgm:pt modelId="{5410B7AC-A981-411A-8077-888E5679796A}">
      <dgm:prSet phldrT="[Text]"/>
      <dgm:spPr/>
      <dgm:t>
        <a:bodyPr/>
        <a:lstStyle/>
        <a:p>
          <a:r>
            <a:rPr lang="sr-Latn-RS" dirty="0"/>
            <a:t>E</a:t>
          </a:r>
          <a:endParaRPr lang="en-US" dirty="0"/>
        </a:p>
      </dgm:t>
    </dgm:pt>
    <dgm:pt modelId="{BC75BF68-430A-4EBA-BBC4-8E6A049C3AE2}" type="parTrans" cxnId="{CA0D6147-28F7-4FCC-8422-852C1FB95D25}">
      <dgm:prSet/>
      <dgm:spPr/>
      <dgm:t>
        <a:bodyPr/>
        <a:lstStyle/>
        <a:p>
          <a:endParaRPr lang="en-US"/>
        </a:p>
      </dgm:t>
    </dgm:pt>
    <dgm:pt modelId="{C20F4A68-9DB0-4DD9-B897-7A8E1A2404AC}" type="sibTrans" cxnId="{CA0D6147-28F7-4FCC-8422-852C1FB95D25}">
      <dgm:prSet/>
      <dgm:spPr/>
      <dgm:t>
        <a:bodyPr/>
        <a:lstStyle/>
        <a:p>
          <a:endParaRPr lang="en-US"/>
        </a:p>
      </dgm:t>
    </dgm:pt>
    <dgm:pt modelId="{DAB690D8-BF04-4C73-9C8F-113A8C1C1483}" type="pres">
      <dgm:prSet presAssocID="{F2A6F708-E747-44EC-A917-BE3588FAB80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7BB1F1-68A1-4907-8D40-EAA8D59B40C9}" type="pres">
      <dgm:prSet presAssocID="{D3A39905-60E8-454F-A4E5-39914F68AE83}" presName="root1" presStyleCnt="0"/>
      <dgm:spPr/>
    </dgm:pt>
    <dgm:pt modelId="{D30E68DD-A81D-46E6-8B2F-495822378C90}" type="pres">
      <dgm:prSet presAssocID="{D3A39905-60E8-454F-A4E5-39914F68AE83}" presName="LevelOneTextNode" presStyleLbl="node0" presStyleIdx="0" presStyleCnt="1" custLinFactNeighborX="3734" custLinFactNeighborY="-8984">
        <dgm:presLayoutVars>
          <dgm:chPref val="3"/>
        </dgm:presLayoutVars>
      </dgm:prSet>
      <dgm:spPr/>
    </dgm:pt>
    <dgm:pt modelId="{92379BF3-4110-42E7-B938-703AF485D1DE}" type="pres">
      <dgm:prSet presAssocID="{D3A39905-60E8-454F-A4E5-39914F68AE83}" presName="level2hierChild" presStyleCnt="0"/>
      <dgm:spPr/>
    </dgm:pt>
    <dgm:pt modelId="{E7BFD960-94FC-4C45-A036-C23C67568BE7}" type="pres">
      <dgm:prSet presAssocID="{D3F5BD5C-F049-451E-A878-88D3FB05A8D1}" presName="conn2-1" presStyleLbl="parChTrans1D2" presStyleIdx="0" presStyleCnt="2"/>
      <dgm:spPr/>
    </dgm:pt>
    <dgm:pt modelId="{37AC9EA4-B4F6-40BA-9419-F69869EA638E}" type="pres">
      <dgm:prSet presAssocID="{D3F5BD5C-F049-451E-A878-88D3FB05A8D1}" presName="connTx" presStyleLbl="parChTrans1D2" presStyleIdx="0" presStyleCnt="2"/>
      <dgm:spPr/>
    </dgm:pt>
    <dgm:pt modelId="{76993D7A-36A8-4DD1-89AD-68B48BF15780}" type="pres">
      <dgm:prSet presAssocID="{AEDCB462-FE19-4B6A-BFA4-35C46A17302A}" presName="root2" presStyleCnt="0"/>
      <dgm:spPr/>
    </dgm:pt>
    <dgm:pt modelId="{7F3E7AF4-5496-4732-8927-61A9E260AF47}" type="pres">
      <dgm:prSet presAssocID="{AEDCB462-FE19-4B6A-BFA4-35C46A17302A}" presName="LevelTwoTextNode" presStyleLbl="node2" presStyleIdx="0" presStyleCnt="2" custLinFactNeighborY="9">
        <dgm:presLayoutVars>
          <dgm:chPref val="3"/>
        </dgm:presLayoutVars>
      </dgm:prSet>
      <dgm:spPr/>
    </dgm:pt>
    <dgm:pt modelId="{E978E39D-3E6D-46D7-85EE-970CBA82AEB5}" type="pres">
      <dgm:prSet presAssocID="{AEDCB462-FE19-4B6A-BFA4-35C46A17302A}" presName="level3hierChild" presStyleCnt="0"/>
      <dgm:spPr/>
    </dgm:pt>
    <dgm:pt modelId="{A00AFEEA-B9C8-41D5-B4BE-E643A811AA8B}" type="pres">
      <dgm:prSet presAssocID="{289F2090-E6A6-4961-BD28-1E29F022A9F3}" presName="conn2-1" presStyleLbl="parChTrans1D3" presStyleIdx="0" presStyleCnt="2"/>
      <dgm:spPr/>
    </dgm:pt>
    <dgm:pt modelId="{6D41DF06-DB42-4C48-8560-C5AF5101592B}" type="pres">
      <dgm:prSet presAssocID="{289F2090-E6A6-4961-BD28-1E29F022A9F3}" presName="connTx" presStyleLbl="parChTrans1D3" presStyleIdx="0" presStyleCnt="2"/>
      <dgm:spPr/>
    </dgm:pt>
    <dgm:pt modelId="{A74741F8-EA22-45EC-83DF-620A235E625D}" type="pres">
      <dgm:prSet presAssocID="{81CBC42C-EFD2-48BB-AA5C-6E4AB380C7A7}" presName="root2" presStyleCnt="0"/>
      <dgm:spPr/>
    </dgm:pt>
    <dgm:pt modelId="{577996EE-1156-439D-AE14-722CE6D60A6D}" type="pres">
      <dgm:prSet presAssocID="{81CBC42C-EFD2-48BB-AA5C-6E4AB380C7A7}" presName="LevelTwoTextNode" presStyleLbl="node3" presStyleIdx="0" presStyleCnt="2">
        <dgm:presLayoutVars>
          <dgm:chPref val="3"/>
        </dgm:presLayoutVars>
      </dgm:prSet>
      <dgm:spPr/>
    </dgm:pt>
    <dgm:pt modelId="{33A42168-3E79-4D73-BC82-2EA089579E59}" type="pres">
      <dgm:prSet presAssocID="{81CBC42C-EFD2-48BB-AA5C-6E4AB380C7A7}" presName="level3hierChild" presStyleCnt="0"/>
      <dgm:spPr/>
    </dgm:pt>
    <dgm:pt modelId="{C035A032-C1C4-4E27-9DF7-B23D386C60D1}" type="pres">
      <dgm:prSet presAssocID="{03183D44-6400-4940-AF0A-E97113E7457C}" presName="conn2-1" presStyleLbl="parChTrans1D3" presStyleIdx="1" presStyleCnt="2"/>
      <dgm:spPr/>
    </dgm:pt>
    <dgm:pt modelId="{A9935F8E-F060-4A68-8204-40B11D940C59}" type="pres">
      <dgm:prSet presAssocID="{03183D44-6400-4940-AF0A-E97113E7457C}" presName="connTx" presStyleLbl="parChTrans1D3" presStyleIdx="1" presStyleCnt="2"/>
      <dgm:spPr/>
    </dgm:pt>
    <dgm:pt modelId="{77103453-8C82-43B1-B67E-1539D27088D4}" type="pres">
      <dgm:prSet presAssocID="{BA71ADBA-9DC8-4800-9CB8-35437A6EE9AE}" presName="root2" presStyleCnt="0"/>
      <dgm:spPr/>
    </dgm:pt>
    <dgm:pt modelId="{8801134D-11D3-4DE9-B3E4-1BA89D962EAB}" type="pres">
      <dgm:prSet presAssocID="{BA71ADBA-9DC8-4800-9CB8-35437A6EE9AE}" presName="LevelTwoTextNode" presStyleLbl="node3" presStyleIdx="1" presStyleCnt="2" custLinFactNeighborX="23634" custLinFactNeighborY="-12333">
        <dgm:presLayoutVars>
          <dgm:chPref val="3"/>
        </dgm:presLayoutVars>
      </dgm:prSet>
      <dgm:spPr/>
    </dgm:pt>
    <dgm:pt modelId="{7378D2F6-49C6-45A6-B0E8-7A8346CA1A10}" type="pres">
      <dgm:prSet presAssocID="{BA71ADBA-9DC8-4800-9CB8-35437A6EE9AE}" presName="level3hierChild" presStyleCnt="0"/>
      <dgm:spPr/>
    </dgm:pt>
    <dgm:pt modelId="{E401E3A0-C624-4615-A11A-88918B55738E}" type="pres">
      <dgm:prSet presAssocID="{BC75BF68-430A-4EBA-BBC4-8E6A049C3AE2}" presName="conn2-1" presStyleLbl="parChTrans1D2" presStyleIdx="1" presStyleCnt="2"/>
      <dgm:spPr/>
    </dgm:pt>
    <dgm:pt modelId="{17474D62-23A6-4542-8FB4-1156D91D0A37}" type="pres">
      <dgm:prSet presAssocID="{BC75BF68-430A-4EBA-BBC4-8E6A049C3AE2}" presName="connTx" presStyleLbl="parChTrans1D2" presStyleIdx="1" presStyleCnt="2"/>
      <dgm:spPr/>
    </dgm:pt>
    <dgm:pt modelId="{A86FEA04-A72A-46EE-992F-2F3887270E36}" type="pres">
      <dgm:prSet presAssocID="{5410B7AC-A981-411A-8077-888E5679796A}" presName="root2" presStyleCnt="0"/>
      <dgm:spPr/>
    </dgm:pt>
    <dgm:pt modelId="{CC7DF15B-AF18-4A42-A55B-7A8C06076558}" type="pres">
      <dgm:prSet presAssocID="{5410B7AC-A981-411A-8077-888E5679796A}" presName="LevelTwoTextNode" presStyleLbl="node2" presStyleIdx="1" presStyleCnt="2">
        <dgm:presLayoutVars>
          <dgm:chPref val="3"/>
        </dgm:presLayoutVars>
      </dgm:prSet>
      <dgm:spPr/>
    </dgm:pt>
    <dgm:pt modelId="{D6EF8787-CA78-4360-8387-2C19F03C34B4}" type="pres">
      <dgm:prSet presAssocID="{5410B7AC-A981-411A-8077-888E5679796A}" presName="level3hierChild" presStyleCnt="0"/>
      <dgm:spPr/>
    </dgm:pt>
  </dgm:ptLst>
  <dgm:cxnLst>
    <dgm:cxn modelId="{56638A14-8504-4513-88F9-2004AD5EE785}" srcId="{F2A6F708-E747-44EC-A917-BE3588FAB80D}" destId="{D3A39905-60E8-454F-A4E5-39914F68AE83}" srcOrd="0" destOrd="0" parTransId="{ABAABE2A-FDFA-40D0-B0DE-B765D0C9270F}" sibTransId="{D6C70C3F-EA94-48F6-8449-83A19A4CEF25}"/>
    <dgm:cxn modelId="{37DAB616-2E22-455C-8F8C-FB7A9B725C45}" srcId="{D3A39905-60E8-454F-A4E5-39914F68AE83}" destId="{AEDCB462-FE19-4B6A-BFA4-35C46A17302A}" srcOrd="0" destOrd="0" parTransId="{D3F5BD5C-F049-451E-A878-88D3FB05A8D1}" sibTransId="{CB31039D-A7C4-4BEC-AF63-5389C284B531}"/>
    <dgm:cxn modelId="{B1ADE432-D311-41C5-AB67-452D24C16DCC}" srcId="{AEDCB462-FE19-4B6A-BFA4-35C46A17302A}" destId="{BA71ADBA-9DC8-4800-9CB8-35437A6EE9AE}" srcOrd="1" destOrd="0" parTransId="{03183D44-6400-4940-AF0A-E97113E7457C}" sibTransId="{E664EEC8-D827-42FB-9D6F-9FCADC1AB372}"/>
    <dgm:cxn modelId="{15CEFD35-710E-4908-B12F-28BD9855443D}" type="presOf" srcId="{5410B7AC-A981-411A-8077-888E5679796A}" destId="{CC7DF15B-AF18-4A42-A55B-7A8C06076558}" srcOrd="0" destOrd="0" presId="urn:microsoft.com/office/officeart/2005/8/layout/hierarchy2"/>
    <dgm:cxn modelId="{64DD4A3A-8162-4211-85F7-C70B71B8DEAC}" type="presOf" srcId="{03183D44-6400-4940-AF0A-E97113E7457C}" destId="{C035A032-C1C4-4E27-9DF7-B23D386C60D1}" srcOrd="0" destOrd="0" presId="urn:microsoft.com/office/officeart/2005/8/layout/hierarchy2"/>
    <dgm:cxn modelId="{E7CAE23A-72E8-4FFD-A046-FD32A5EDDA4E}" type="presOf" srcId="{D3F5BD5C-F049-451E-A878-88D3FB05A8D1}" destId="{E7BFD960-94FC-4C45-A036-C23C67568BE7}" srcOrd="0" destOrd="0" presId="urn:microsoft.com/office/officeart/2005/8/layout/hierarchy2"/>
    <dgm:cxn modelId="{F680025B-B075-4329-BCFC-9350EAD4DC84}" type="presOf" srcId="{BC75BF68-430A-4EBA-BBC4-8E6A049C3AE2}" destId="{E401E3A0-C624-4615-A11A-88918B55738E}" srcOrd="0" destOrd="0" presId="urn:microsoft.com/office/officeart/2005/8/layout/hierarchy2"/>
    <dgm:cxn modelId="{CA0D6147-28F7-4FCC-8422-852C1FB95D25}" srcId="{D3A39905-60E8-454F-A4E5-39914F68AE83}" destId="{5410B7AC-A981-411A-8077-888E5679796A}" srcOrd="1" destOrd="0" parTransId="{BC75BF68-430A-4EBA-BBC4-8E6A049C3AE2}" sibTransId="{C20F4A68-9DB0-4DD9-B897-7A8E1A2404AC}"/>
    <dgm:cxn modelId="{69221974-D2B4-47D7-A75E-599738480D5E}" type="presOf" srcId="{81CBC42C-EFD2-48BB-AA5C-6E4AB380C7A7}" destId="{577996EE-1156-439D-AE14-722CE6D60A6D}" srcOrd="0" destOrd="0" presId="urn:microsoft.com/office/officeart/2005/8/layout/hierarchy2"/>
    <dgm:cxn modelId="{CD1EA777-298D-4BD2-BA26-091D13C40784}" type="presOf" srcId="{D3F5BD5C-F049-451E-A878-88D3FB05A8D1}" destId="{37AC9EA4-B4F6-40BA-9419-F69869EA638E}" srcOrd="1" destOrd="0" presId="urn:microsoft.com/office/officeart/2005/8/layout/hierarchy2"/>
    <dgm:cxn modelId="{1B04057B-541B-450C-A36F-33236DDE6A9A}" type="presOf" srcId="{289F2090-E6A6-4961-BD28-1E29F022A9F3}" destId="{A00AFEEA-B9C8-41D5-B4BE-E643A811AA8B}" srcOrd="0" destOrd="0" presId="urn:microsoft.com/office/officeart/2005/8/layout/hierarchy2"/>
    <dgm:cxn modelId="{DC1EDF86-AA5A-4897-A306-03A866770DE7}" type="presOf" srcId="{BC75BF68-430A-4EBA-BBC4-8E6A049C3AE2}" destId="{17474D62-23A6-4542-8FB4-1156D91D0A37}" srcOrd="1" destOrd="0" presId="urn:microsoft.com/office/officeart/2005/8/layout/hierarchy2"/>
    <dgm:cxn modelId="{FD70F091-C33B-4BD2-A992-ADA3485C5D88}" type="presOf" srcId="{289F2090-E6A6-4961-BD28-1E29F022A9F3}" destId="{6D41DF06-DB42-4C48-8560-C5AF5101592B}" srcOrd="1" destOrd="0" presId="urn:microsoft.com/office/officeart/2005/8/layout/hierarchy2"/>
    <dgm:cxn modelId="{679F6197-FE81-4852-8836-2522348031A7}" type="presOf" srcId="{F2A6F708-E747-44EC-A917-BE3588FAB80D}" destId="{DAB690D8-BF04-4C73-9C8F-113A8C1C1483}" srcOrd="0" destOrd="0" presId="urn:microsoft.com/office/officeart/2005/8/layout/hierarchy2"/>
    <dgm:cxn modelId="{AB4A4D9E-9F12-4758-B0B1-BFBBDCEC1EC8}" type="presOf" srcId="{AEDCB462-FE19-4B6A-BFA4-35C46A17302A}" destId="{7F3E7AF4-5496-4732-8927-61A9E260AF47}" srcOrd="0" destOrd="0" presId="urn:microsoft.com/office/officeart/2005/8/layout/hierarchy2"/>
    <dgm:cxn modelId="{367DFFB5-8893-4D70-8CE2-DD959F90F0F7}" type="presOf" srcId="{BA71ADBA-9DC8-4800-9CB8-35437A6EE9AE}" destId="{8801134D-11D3-4DE9-B3E4-1BA89D962EAB}" srcOrd="0" destOrd="0" presId="urn:microsoft.com/office/officeart/2005/8/layout/hierarchy2"/>
    <dgm:cxn modelId="{B21846C4-53DF-4E07-8D0A-24B939798024}" type="presOf" srcId="{03183D44-6400-4940-AF0A-E97113E7457C}" destId="{A9935F8E-F060-4A68-8204-40B11D940C59}" srcOrd="1" destOrd="0" presId="urn:microsoft.com/office/officeart/2005/8/layout/hierarchy2"/>
    <dgm:cxn modelId="{93D833E8-7D5A-453F-8C0D-0AB3C4F8B2C9}" srcId="{AEDCB462-FE19-4B6A-BFA4-35C46A17302A}" destId="{81CBC42C-EFD2-48BB-AA5C-6E4AB380C7A7}" srcOrd="0" destOrd="0" parTransId="{289F2090-E6A6-4961-BD28-1E29F022A9F3}" sibTransId="{877D4FA5-3DA6-40F9-AE48-7DE2386160E0}"/>
    <dgm:cxn modelId="{1ECDF1F4-B144-47BA-8B6E-8AB92040CDA7}" type="presOf" srcId="{D3A39905-60E8-454F-A4E5-39914F68AE83}" destId="{D30E68DD-A81D-46E6-8B2F-495822378C90}" srcOrd="0" destOrd="0" presId="urn:microsoft.com/office/officeart/2005/8/layout/hierarchy2"/>
    <dgm:cxn modelId="{D678C193-DA37-4721-85C5-C141E8D48B99}" type="presParOf" srcId="{DAB690D8-BF04-4C73-9C8F-113A8C1C1483}" destId="{587BB1F1-68A1-4907-8D40-EAA8D59B40C9}" srcOrd="0" destOrd="0" presId="urn:microsoft.com/office/officeart/2005/8/layout/hierarchy2"/>
    <dgm:cxn modelId="{46DA65F9-A5C1-4A1C-8356-A7F79270A218}" type="presParOf" srcId="{587BB1F1-68A1-4907-8D40-EAA8D59B40C9}" destId="{D30E68DD-A81D-46E6-8B2F-495822378C90}" srcOrd="0" destOrd="0" presId="urn:microsoft.com/office/officeart/2005/8/layout/hierarchy2"/>
    <dgm:cxn modelId="{5531CE07-F4AE-4673-AF22-686B49BD538E}" type="presParOf" srcId="{587BB1F1-68A1-4907-8D40-EAA8D59B40C9}" destId="{92379BF3-4110-42E7-B938-703AF485D1DE}" srcOrd="1" destOrd="0" presId="urn:microsoft.com/office/officeart/2005/8/layout/hierarchy2"/>
    <dgm:cxn modelId="{6A5E017B-4B50-454F-AC36-3745EF82547D}" type="presParOf" srcId="{92379BF3-4110-42E7-B938-703AF485D1DE}" destId="{E7BFD960-94FC-4C45-A036-C23C67568BE7}" srcOrd="0" destOrd="0" presId="urn:microsoft.com/office/officeart/2005/8/layout/hierarchy2"/>
    <dgm:cxn modelId="{7B96DFA5-6098-4C20-9192-8461109ACE40}" type="presParOf" srcId="{E7BFD960-94FC-4C45-A036-C23C67568BE7}" destId="{37AC9EA4-B4F6-40BA-9419-F69869EA638E}" srcOrd="0" destOrd="0" presId="urn:microsoft.com/office/officeart/2005/8/layout/hierarchy2"/>
    <dgm:cxn modelId="{95E3F247-5E75-40C7-890B-C00D10E22760}" type="presParOf" srcId="{92379BF3-4110-42E7-B938-703AF485D1DE}" destId="{76993D7A-36A8-4DD1-89AD-68B48BF15780}" srcOrd="1" destOrd="0" presId="urn:microsoft.com/office/officeart/2005/8/layout/hierarchy2"/>
    <dgm:cxn modelId="{92BAED92-F224-4223-A5CD-0C20A6E76595}" type="presParOf" srcId="{76993D7A-36A8-4DD1-89AD-68B48BF15780}" destId="{7F3E7AF4-5496-4732-8927-61A9E260AF47}" srcOrd="0" destOrd="0" presId="urn:microsoft.com/office/officeart/2005/8/layout/hierarchy2"/>
    <dgm:cxn modelId="{586BBF65-5E7C-46CF-BE8B-8E9D75F10522}" type="presParOf" srcId="{76993D7A-36A8-4DD1-89AD-68B48BF15780}" destId="{E978E39D-3E6D-46D7-85EE-970CBA82AEB5}" srcOrd="1" destOrd="0" presId="urn:microsoft.com/office/officeart/2005/8/layout/hierarchy2"/>
    <dgm:cxn modelId="{959F5545-D67D-4649-AB8D-502842D7778F}" type="presParOf" srcId="{E978E39D-3E6D-46D7-85EE-970CBA82AEB5}" destId="{A00AFEEA-B9C8-41D5-B4BE-E643A811AA8B}" srcOrd="0" destOrd="0" presId="urn:microsoft.com/office/officeart/2005/8/layout/hierarchy2"/>
    <dgm:cxn modelId="{D3EF8F06-10A6-4AAD-8653-866FC0B34FDF}" type="presParOf" srcId="{A00AFEEA-B9C8-41D5-B4BE-E643A811AA8B}" destId="{6D41DF06-DB42-4C48-8560-C5AF5101592B}" srcOrd="0" destOrd="0" presId="urn:microsoft.com/office/officeart/2005/8/layout/hierarchy2"/>
    <dgm:cxn modelId="{E4E769E8-0490-4384-A277-A10305CFEE5C}" type="presParOf" srcId="{E978E39D-3E6D-46D7-85EE-970CBA82AEB5}" destId="{A74741F8-EA22-45EC-83DF-620A235E625D}" srcOrd="1" destOrd="0" presId="urn:microsoft.com/office/officeart/2005/8/layout/hierarchy2"/>
    <dgm:cxn modelId="{A80B5E23-7A86-4B48-A962-568A85304A00}" type="presParOf" srcId="{A74741F8-EA22-45EC-83DF-620A235E625D}" destId="{577996EE-1156-439D-AE14-722CE6D60A6D}" srcOrd="0" destOrd="0" presId="urn:microsoft.com/office/officeart/2005/8/layout/hierarchy2"/>
    <dgm:cxn modelId="{C687CFDA-C212-47BF-B532-28CA429EF2D9}" type="presParOf" srcId="{A74741F8-EA22-45EC-83DF-620A235E625D}" destId="{33A42168-3E79-4D73-BC82-2EA089579E59}" srcOrd="1" destOrd="0" presId="urn:microsoft.com/office/officeart/2005/8/layout/hierarchy2"/>
    <dgm:cxn modelId="{DF130712-BB39-447A-9690-ABFE7785B802}" type="presParOf" srcId="{E978E39D-3E6D-46D7-85EE-970CBA82AEB5}" destId="{C035A032-C1C4-4E27-9DF7-B23D386C60D1}" srcOrd="2" destOrd="0" presId="urn:microsoft.com/office/officeart/2005/8/layout/hierarchy2"/>
    <dgm:cxn modelId="{A1BC9D07-B21A-4532-89D8-5BE7B693864E}" type="presParOf" srcId="{C035A032-C1C4-4E27-9DF7-B23D386C60D1}" destId="{A9935F8E-F060-4A68-8204-40B11D940C59}" srcOrd="0" destOrd="0" presId="urn:microsoft.com/office/officeart/2005/8/layout/hierarchy2"/>
    <dgm:cxn modelId="{C1FF5B5D-326D-4C2A-AB4C-691E42BDAF37}" type="presParOf" srcId="{E978E39D-3E6D-46D7-85EE-970CBA82AEB5}" destId="{77103453-8C82-43B1-B67E-1539D27088D4}" srcOrd="3" destOrd="0" presId="urn:microsoft.com/office/officeart/2005/8/layout/hierarchy2"/>
    <dgm:cxn modelId="{C87972FF-1AC1-4C1A-BD33-8C9F43BFA74E}" type="presParOf" srcId="{77103453-8C82-43B1-B67E-1539D27088D4}" destId="{8801134D-11D3-4DE9-B3E4-1BA89D962EAB}" srcOrd="0" destOrd="0" presId="urn:microsoft.com/office/officeart/2005/8/layout/hierarchy2"/>
    <dgm:cxn modelId="{0A4003A5-D062-4353-888B-9536CD3380CA}" type="presParOf" srcId="{77103453-8C82-43B1-B67E-1539D27088D4}" destId="{7378D2F6-49C6-45A6-B0E8-7A8346CA1A10}" srcOrd="1" destOrd="0" presId="urn:microsoft.com/office/officeart/2005/8/layout/hierarchy2"/>
    <dgm:cxn modelId="{50E6168D-B4F7-4A5C-A2CC-FB1A8AD15D38}" type="presParOf" srcId="{92379BF3-4110-42E7-B938-703AF485D1DE}" destId="{E401E3A0-C624-4615-A11A-88918B55738E}" srcOrd="2" destOrd="0" presId="urn:microsoft.com/office/officeart/2005/8/layout/hierarchy2"/>
    <dgm:cxn modelId="{6FBD4394-42A3-4978-BF85-1298E6C62CA5}" type="presParOf" srcId="{E401E3A0-C624-4615-A11A-88918B55738E}" destId="{17474D62-23A6-4542-8FB4-1156D91D0A37}" srcOrd="0" destOrd="0" presId="urn:microsoft.com/office/officeart/2005/8/layout/hierarchy2"/>
    <dgm:cxn modelId="{A505F8CB-B975-4FBA-8A11-93F60DF3F6DC}" type="presParOf" srcId="{92379BF3-4110-42E7-B938-703AF485D1DE}" destId="{A86FEA04-A72A-46EE-992F-2F3887270E36}" srcOrd="3" destOrd="0" presId="urn:microsoft.com/office/officeart/2005/8/layout/hierarchy2"/>
    <dgm:cxn modelId="{05E701D3-44A1-42A9-9E56-3FD0C5CC4AD2}" type="presParOf" srcId="{A86FEA04-A72A-46EE-992F-2F3887270E36}" destId="{CC7DF15B-AF18-4A42-A55B-7A8C06076558}" srcOrd="0" destOrd="0" presId="urn:microsoft.com/office/officeart/2005/8/layout/hierarchy2"/>
    <dgm:cxn modelId="{294CE2B9-9B53-4671-96B2-DDAF85CCB1F1}" type="presParOf" srcId="{A86FEA04-A72A-46EE-992F-2F3887270E36}" destId="{D6EF8787-CA78-4360-8387-2C19F03C34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E68DD-A81D-46E6-8B2F-495822378C90}">
      <dsp:nvSpPr>
        <dsp:cNvPr id="0" name=""/>
        <dsp:cNvSpPr/>
      </dsp:nvSpPr>
      <dsp:spPr>
        <a:xfrm>
          <a:off x="44529" y="1635440"/>
          <a:ext cx="1150265" cy="57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 dirty="0"/>
            <a:t>JAT</a:t>
          </a:r>
          <a:endParaRPr lang="en-US" sz="3800" kern="1200" dirty="0"/>
        </a:p>
      </dsp:txBody>
      <dsp:txXfrm>
        <a:off x="61374" y="1652285"/>
        <a:ext cx="1116575" cy="541442"/>
      </dsp:txXfrm>
    </dsp:sp>
    <dsp:sp modelId="{E7BFD960-94FC-4C45-A036-C23C67568BE7}">
      <dsp:nvSpPr>
        <dsp:cNvPr id="0" name=""/>
        <dsp:cNvSpPr/>
      </dsp:nvSpPr>
      <dsp:spPr>
        <a:xfrm rot="19573602">
          <a:off x="1152450" y="1769213"/>
          <a:ext cx="501844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501844" y="14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90826" y="1770971"/>
        <a:ext cx="25092" cy="25092"/>
      </dsp:txXfrm>
    </dsp:sp>
    <dsp:sp modelId="{7F3E7AF4-5496-4732-8927-61A9E260AF47}">
      <dsp:nvSpPr>
        <dsp:cNvPr id="0" name=""/>
        <dsp:cNvSpPr/>
      </dsp:nvSpPr>
      <dsp:spPr>
        <a:xfrm>
          <a:off x="1611949" y="1356461"/>
          <a:ext cx="1150265" cy="57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 dirty="0"/>
            <a:t>IJE</a:t>
          </a:r>
          <a:endParaRPr lang="en-US" sz="3800" kern="1200" dirty="0"/>
        </a:p>
      </dsp:txBody>
      <dsp:txXfrm>
        <a:off x="1628794" y="1373306"/>
        <a:ext cx="1116575" cy="541442"/>
      </dsp:txXfrm>
    </dsp:sp>
    <dsp:sp modelId="{A00AFEEA-B9C8-41D5-B4BE-E643A811AA8B}">
      <dsp:nvSpPr>
        <dsp:cNvPr id="0" name=""/>
        <dsp:cNvSpPr/>
      </dsp:nvSpPr>
      <dsp:spPr>
        <a:xfrm rot="19457344">
          <a:off x="2708941" y="1464346"/>
          <a:ext cx="566652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566652" y="1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101" y="1464484"/>
        <a:ext cx="28332" cy="28332"/>
      </dsp:txXfrm>
    </dsp:sp>
    <dsp:sp modelId="{577996EE-1156-439D-AE14-722CE6D60A6D}">
      <dsp:nvSpPr>
        <dsp:cNvPr id="0" name=""/>
        <dsp:cNvSpPr/>
      </dsp:nvSpPr>
      <dsp:spPr>
        <a:xfrm>
          <a:off x="3222321" y="1025708"/>
          <a:ext cx="1150265" cy="57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 dirty="0"/>
            <a:t>JE</a:t>
          </a:r>
          <a:endParaRPr lang="en-US" sz="3800" kern="1200" dirty="0"/>
        </a:p>
      </dsp:txBody>
      <dsp:txXfrm>
        <a:off x="3239166" y="1042553"/>
        <a:ext cx="1116575" cy="541442"/>
      </dsp:txXfrm>
    </dsp:sp>
    <dsp:sp modelId="{C035A032-C1C4-4E27-9DF7-B23D386C60D1}">
      <dsp:nvSpPr>
        <dsp:cNvPr id="0" name=""/>
        <dsp:cNvSpPr/>
      </dsp:nvSpPr>
      <dsp:spPr>
        <a:xfrm rot="1761582">
          <a:off x="2728195" y="1759582"/>
          <a:ext cx="529722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529722" y="1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14" y="1760643"/>
        <a:ext cx="26486" cy="26486"/>
      </dsp:txXfrm>
    </dsp:sp>
    <dsp:sp modelId="{8801134D-11D3-4DE9-B3E4-1BA89D962EAB}">
      <dsp:nvSpPr>
        <dsp:cNvPr id="0" name=""/>
        <dsp:cNvSpPr/>
      </dsp:nvSpPr>
      <dsp:spPr>
        <a:xfrm>
          <a:off x="3223899" y="1616179"/>
          <a:ext cx="1150265" cy="57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 dirty="0"/>
            <a:t>I</a:t>
          </a:r>
          <a:endParaRPr lang="en-US" sz="3800" kern="1200" dirty="0"/>
        </a:p>
      </dsp:txBody>
      <dsp:txXfrm>
        <a:off x="3240744" y="1633024"/>
        <a:ext cx="1116575" cy="541442"/>
      </dsp:txXfrm>
    </dsp:sp>
    <dsp:sp modelId="{E401E3A0-C624-4615-A11A-88918B55738E}">
      <dsp:nvSpPr>
        <dsp:cNvPr id="0" name=""/>
        <dsp:cNvSpPr/>
      </dsp:nvSpPr>
      <dsp:spPr>
        <a:xfrm rot="2550532">
          <a:off x="1120429" y="2099888"/>
          <a:ext cx="565885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565885" y="14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9225" y="2100045"/>
        <a:ext cx="28294" cy="28294"/>
      </dsp:txXfrm>
    </dsp:sp>
    <dsp:sp modelId="{CC7DF15B-AF18-4A42-A55B-7A8C06076558}">
      <dsp:nvSpPr>
        <dsp:cNvPr id="0" name=""/>
        <dsp:cNvSpPr/>
      </dsp:nvSpPr>
      <dsp:spPr>
        <a:xfrm>
          <a:off x="1611949" y="2017812"/>
          <a:ext cx="1150265" cy="57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 dirty="0"/>
            <a:t>E</a:t>
          </a:r>
          <a:endParaRPr lang="en-US" sz="3800" kern="1200" dirty="0"/>
        </a:p>
      </dsp:txBody>
      <dsp:txXfrm>
        <a:off x="1628794" y="2034657"/>
        <a:ext cx="1116575" cy="541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5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27,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0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922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27,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4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0YA1igdsvI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_LUTEY11mk&amp;list=PLhabEPxGXH-G3v6rnqZ8rOhUwTF441o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yricstranslate.com/en/Jugoslovenka-Yugoslavia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n_q1nSxJtA?feature=oembed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51YWLgMqMQ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UagTlxvCj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sr-Latn-RS" sz="4000" dirty="0">
                <a:ea typeface="Batang"/>
              </a:rPr>
              <a:t>Druga</a:t>
            </a:r>
            <a:r>
              <a:rPr lang="en-US" sz="4000" dirty="0">
                <a:ea typeface="Batang"/>
              </a:rPr>
              <a:t> </a:t>
            </a:r>
            <a:r>
              <a:rPr lang="en-US" sz="4000" dirty="0" err="1">
                <a:ea typeface="Batang"/>
              </a:rPr>
              <a:t>Nedelja</a:t>
            </a:r>
            <a:br>
              <a:rPr lang="en-US" sz="4000" dirty="0">
                <a:ea typeface="Batang"/>
              </a:rPr>
            </a:br>
            <a:r>
              <a:rPr lang="sr-Latn-RS" sz="4000" dirty="0">
                <a:solidFill>
                  <a:schemeClr val="tx2"/>
                </a:solidFill>
                <a:ea typeface="Batang"/>
              </a:rPr>
              <a:t>Ponedeljak</a:t>
            </a:r>
            <a:br>
              <a:rPr lang="en-US" dirty="0">
                <a:solidFill>
                  <a:schemeClr val="tx2"/>
                </a:solidFill>
                <a:ea typeface="Batang"/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5115" y="5847208"/>
            <a:ext cx="5768512" cy="452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Batang"/>
              </a:rPr>
              <a:t>Made by Tamara Pavlovic for BCS </a:t>
            </a:r>
            <a:r>
              <a:rPr lang="sr-Latn-RS" dirty="0">
                <a:solidFill>
                  <a:schemeClr val="tx2"/>
                </a:solidFill>
                <a:ea typeface="Batang"/>
              </a:rPr>
              <a:t>2</a:t>
            </a:r>
            <a:r>
              <a:rPr lang="en-US" dirty="0">
                <a:solidFill>
                  <a:schemeClr val="tx2"/>
                </a:solidFill>
                <a:ea typeface="Batang"/>
              </a:rPr>
              <a:t>01 FA23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8895-6CA0-ED4B-39CA-388277C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Kruševački</a:t>
            </a:r>
            <a:endParaRPr lang="en-US" dirty="0"/>
          </a:p>
        </p:txBody>
      </p:sp>
      <p:pic>
        <p:nvPicPr>
          <p:cNvPr id="4" name="Online Media 3" title="Volim svoj naGLAsak, neću da budem Beooograđanka! | Mondo TV">
            <a:hlinkClick r:id="" action="ppaction://media"/>
            <a:extLst>
              <a:ext uri="{FF2B5EF4-FFF2-40B4-BE49-F238E27FC236}">
                <a16:creationId xmlns:a16="http://schemas.microsoft.com/office/drawing/2014/main" id="{76580F5B-3E44-202F-E64C-F7965C2FA2F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6763" y="1825625"/>
            <a:ext cx="7839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4DA2A1F9-556F-C8E1-B3B0-54B00FA81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4" b="177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4E8B8-9260-845D-A392-2B537D5E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475906"/>
          </a:xfrm>
        </p:spPr>
        <p:txBody>
          <a:bodyPr>
            <a:normAutofit/>
          </a:bodyPr>
          <a:lstStyle/>
          <a:p>
            <a:pPr algn="ctr"/>
            <a:r>
              <a:rPr lang="sr-Latn-RS" dirty="0" err="1"/>
              <a:t>Homework</a:t>
            </a:r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598A-F906-B1FE-E2CF-549122E1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239392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Read Lesson 2 and write 10 sentences (5 in Latin, 5 in Cyrillic alphabet) using the vocab from page 8 and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68B450-10A8-4773-91FF-CA0D0DFF1085}"/>
              </a:ext>
            </a:extLst>
          </p:cNvPr>
          <p:cNvSpPr txBox="1">
            <a:spLocks/>
          </p:cNvSpPr>
          <p:nvPr/>
        </p:nvSpPr>
        <p:spPr>
          <a:xfrm>
            <a:off x="1419758" y="384359"/>
            <a:ext cx="9211976" cy="899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3600" dirty="0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Preporuke</a:t>
            </a:r>
            <a:endParaRPr lang="en-US" sz="3600" dirty="0">
              <a:solidFill>
                <a:schemeClr val="tx1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B744E-E582-436C-B0CB-6C5B6DC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58" y="4579067"/>
            <a:ext cx="8514355" cy="899639"/>
          </a:xfrm>
        </p:spPr>
        <p:txBody>
          <a:bodyPr>
            <a:noAutofit/>
          </a:bodyPr>
          <a:lstStyle/>
          <a:p>
            <a: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  <a:t>#Samokažem </a:t>
            </a:r>
            <a:b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</a:br>
            <a: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  <a:t>#Justsaying</a:t>
            </a:r>
            <a:b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</a:br>
            <a:b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</a:br>
            <a:r>
              <a:rPr lang="sr-Latn-RS" sz="1800" b="1" dirty="0" err="1">
                <a:solidFill>
                  <a:schemeClr val="tx1"/>
                </a:solidFill>
                <a:cs typeface="Segoe UI" panose="020B0502040204020203" pitchFamily="34" charset="0"/>
              </a:rPr>
              <a:t>short</a:t>
            </a:r>
            <a: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sr-Latn-RS" sz="1800" b="1" dirty="0" err="1">
                <a:solidFill>
                  <a:schemeClr val="tx1"/>
                </a:solidFill>
                <a:cs typeface="Segoe UI" panose="020B0502040204020203" pitchFamily="34" charset="0"/>
              </a:rPr>
              <a:t>episodes</a:t>
            </a:r>
            <a: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  <a:t> + </a:t>
            </a:r>
            <a:r>
              <a:rPr lang="sr-Latn-RS" sz="1800" b="1" dirty="0" err="1">
                <a:solidFill>
                  <a:schemeClr val="tx1"/>
                </a:solidFill>
                <a:cs typeface="Segoe UI" panose="020B0502040204020203" pitchFamily="34" charset="0"/>
              </a:rPr>
              <a:t>english</a:t>
            </a:r>
            <a: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sr-Latn-RS" sz="1800" b="1" dirty="0" err="1">
                <a:solidFill>
                  <a:schemeClr val="tx1"/>
                </a:solidFill>
                <a:cs typeface="Segoe UI" panose="020B0502040204020203" pitchFamily="34" charset="0"/>
              </a:rPr>
              <a:t>translation</a:t>
            </a:r>
            <a: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  <a:t> + </a:t>
            </a:r>
            <a:r>
              <a:rPr lang="sr-Latn-RS" sz="1800" b="1" dirty="0" err="1">
                <a:solidFill>
                  <a:schemeClr val="tx1"/>
                </a:solidFill>
                <a:cs typeface="Segoe UI" panose="020B0502040204020203" pitchFamily="34" charset="0"/>
              </a:rPr>
              <a:t>free</a:t>
            </a:r>
            <a:br>
              <a:rPr lang="sr-Latn-RS" sz="1800" b="1" dirty="0">
                <a:solidFill>
                  <a:schemeClr val="tx1"/>
                </a:solidFill>
                <a:cs typeface="Segoe UI" panose="020B0502040204020203" pitchFamily="34" charset="0"/>
              </a:rPr>
            </a:br>
            <a:br>
              <a:rPr lang="sr-Latn-RS" sz="18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sr-Latn-RS" sz="1800" dirty="0">
                <a:solidFill>
                  <a:schemeClr val="tx1"/>
                </a:solidFill>
                <a:cs typeface="Segoe UI" panose="020B0502040204020203" pitchFamily="34" charset="0"/>
              </a:rPr>
              <a:t>Link </a:t>
            </a:r>
            <a:r>
              <a:rPr lang="sr-Latn-RS" sz="1800" dirty="0">
                <a:solidFill>
                  <a:schemeClr val="tx1"/>
                </a:solidFill>
                <a:cs typeface="Segoe UI" panose="020B0502040204020203" pitchFamily="34" charset="0"/>
                <a:hlinkClick r:id="rId2"/>
              </a:rPr>
              <a:t>https://www.youtube.com/watch?v=L_LUTEY11mk&amp;list=PLhabEPxGXH-G3v6rnqZ8rOhUwTF441oVo</a:t>
            </a:r>
            <a:r>
              <a:rPr lang="sr-Latn-RS" sz="18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br>
              <a:rPr lang="sr-Latn-RS" sz="1800" dirty="0">
                <a:solidFill>
                  <a:schemeClr val="tx1"/>
                </a:solidFill>
                <a:cs typeface="Segoe UI" panose="020B0502040204020203" pitchFamily="34" charset="0"/>
              </a:rPr>
            </a:br>
            <a:endParaRPr lang="en-US" sz="1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55630B-69FA-4067-84E1-3DB13D68DE46}"/>
              </a:ext>
            </a:extLst>
          </p:cNvPr>
          <p:cNvSpPr txBox="1">
            <a:spLocks/>
          </p:cNvSpPr>
          <p:nvPr/>
        </p:nvSpPr>
        <p:spPr>
          <a:xfrm>
            <a:off x="1096080" y="4682898"/>
            <a:ext cx="8447907" cy="999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tx1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33922-AD82-C028-5342-AD02E5B6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DBDA-E94C-4D84-3401-CDDA904E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252538"/>
            <a:ext cx="6262688" cy="55774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pc="16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70367-AFD7-5B0D-A073-11BDBC0B6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36" y="2124075"/>
            <a:ext cx="10255852" cy="40767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F38C-403F-9220-75CB-B54A0F82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19" y="6022341"/>
            <a:ext cx="11039521" cy="854074"/>
          </a:xfrm>
        </p:spPr>
        <p:txBody>
          <a:bodyPr>
            <a:normAutofit/>
          </a:bodyPr>
          <a:lstStyle/>
          <a:p>
            <a:r>
              <a:rPr lang="sr-Latn-RS" sz="1200" dirty="0"/>
              <a:t>Tekst i prevod </a:t>
            </a:r>
            <a:r>
              <a:rPr lang="sr-Latn-RS" sz="1200" dirty="0">
                <a:hlinkClick r:id="rId3"/>
              </a:rPr>
              <a:t>https://lyricstranslate.com/en/Jugoslovenka-Yugoslavian.html</a:t>
            </a:r>
            <a:r>
              <a:rPr lang="sr-Latn-RS" sz="1200" dirty="0"/>
              <a:t>  </a:t>
            </a:r>
            <a:endParaRPr lang="en-US" sz="1200" dirty="0"/>
          </a:p>
        </p:txBody>
      </p:sp>
      <p:pic>
        <p:nvPicPr>
          <p:cNvPr id="4" name="Online Media 3" title="Lepa Brena - Jugoslovenka (OFFICIAL VIDEO)">
            <a:hlinkClick r:id="" action="ppaction://media"/>
            <a:extLst>
              <a:ext uri="{FF2B5EF4-FFF2-40B4-BE49-F238E27FC236}">
                <a16:creationId xmlns:a16="http://schemas.microsoft.com/office/drawing/2014/main" id="{FF977822-FC80-A08C-F713-1B1488BDD4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03120" y="277813"/>
            <a:ext cx="7659370" cy="57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ABB8353-E239-6E02-3B9E-39F970643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375" y="1033462"/>
            <a:ext cx="6953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113F-AFFF-C0F9-C728-6468AA79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2800" dirty="0"/>
              <a:t>Ekavica i ijekavica</a:t>
            </a:r>
            <a:endParaRPr lang="en-US" sz="2800" dirty="0"/>
          </a:p>
        </p:txBody>
      </p:sp>
      <p:pic>
        <p:nvPicPr>
          <p:cNvPr id="6" name="Content Placeholder 5" descr="A black and white logo&#10;&#10;Description automatically generated">
            <a:extLst>
              <a:ext uri="{FF2B5EF4-FFF2-40B4-BE49-F238E27FC236}">
                <a16:creationId xmlns:a16="http://schemas.microsoft.com/office/drawing/2014/main" id="{4FF603EC-46B0-F91C-4847-A046105BB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5" y="2683616"/>
            <a:ext cx="3200020" cy="189156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887FFE-41D1-8CE6-9C9D-FCCC8E4B3590}"/>
              </a:ext>
            </a:extLst>
          </p:cNvPr>
          <p:cNvGraphicFramePr/>
          <p:nvPr/>
        </p:nvGraphicFramePr>
        <p:xfrm>
          <a:off x="5420696" y="1782743"/>
          <a:ext cx="4374165" cy="361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2B2314-2F21-042D-A79D-659FB08780CD}"/>
              </a:ext>
            </a:extLst>
          </p:cNvPr>
          <p:cNvSpPr txBox="1"/>
          <p:nvPr/>
        </p:nvSpPr>
        <p:spPr>
          <a:xfrm>
            <a:off x="6936079" y="4939731"/>
            <a:ext cx="485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Djevojka</a:t>
            </a:r>
            <a:r>
              <a:rPr lang="sr-Latn-RS" dirty="0"/>
              <a:t>/devojka</a:t>
            </a:r>
          </a:p>
          <a:p>
            <a:r>
              <a:rPr lang="sr-Latn-RS" dirty="0"/>
              <a:t>Reka/</a:t>
            </a:r>
            <a:r>
              <a:rPr lang="sr-Latn-RS" dirty="0" err="1"/>
              <a:t>rijeka</a:t>
            </a:r>
            <a:endParaRPr lang="sr-Latn-RS" dirty="0"/>
          </a:p>
          <a:p>
            <a:r>
              <a:rPr lang="sr-Latn-RS" dirty="0" err="1"/>
              <a:t>Svijetlo</a:t>
            </a:r>
            <a:r>
              <a:rPr lang="sr-Latn-RS" dirty="0"/>
              <a:t>/svetlo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C698-0391-11F5-57B4-BFE1CEDB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 </a:t>
            </a:r>
            <a:r>
              <a:rPr lang="sr-Latn-RS" dirty="0" err="1"/>
              <a:t>what</a:t>
            </a:r>
            <a:r>
              <a:rPr lang="sr-Latn-RS" dirty="0"/>
              <a:t>? Šta? Što? Kaj? Ča?</a:t>
            </a:r>
            <a:endParaRPr lang="en-US" dirty="0"/>
          </a:p>
        </p:txBody>
      </p:sp>
      <p:pic>
        <p:nvPicPr>
          <p:cNvPr id="5" name="Content Placeholder 4" descr="A map of the country&#10;&#10;Description automatically generated">
            <a:extLst>
              <a:ext uri="{FF2B5EF4-FFF2-40B4-BE49-F238E27FC236}">
                <a16:creationId xmlns:a16="http://schemas.microsoft.com/office/drawing/2014/main" id="{67B94237-2E6A-3639-A98F-EA1A95FE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4" y="1825625"/>
            <a:ext cx="5220972" cy="4429125"/>
          </a:xfrm>
        </p:spPr>
      </p:pic>
    </p:spTree>
    <p:extLst>
      <p:ext uri="{BB962C8B-B14F-4D97-AF65-F5344CB8AC3E}">
        <p14:creationId xmlns:p14="http://schemas.microsoft.com/office/powerpoint/2010/main" val="361033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EB-AA39-198D-6242-65D1B602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Žuja</a:t>
            </a:r>
            <a:endParaRPr lang="en-US" dirty="0"/>
          </a:p>
        </p:txBody>
      </p:sp>
      <p:pic>
        <p:nvPicPr>
          <p:cNvPr id="4" name="Online Media 3" title="Dijalekti Croatia Effie 2016. Grand Prix">
            <a:hlinkClick r:id="" action="ppaction://media"/>
            <a:extLst>
              <a:ext uri="{FF2B5EF4-FFF2-40B4-BE49-F238E27FC236}">
                <a16:creationId xmlns:a16="http://schemas.microsoft.com/office/drawing/2014/main" id="{89AB575E-8AF5-2B9D-99B3-7E2CD4DAC3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45323" y="1898333"/>
            <a:ext cx="7839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426C-1D00-BE5C-E9C1-307058DC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Vranjanski</a:t>
            </a:r>
            <a:r>
              <a:rPr lang="sr-Latn-RS" dirty="0"/>
              <a:t> govor</a:t>
            </a:r>
            <a:endParaRPr lang="en-US" dirty="0"/>
          </a:p>
        </p:txBody>
      </p:sp>
      <p:pic>
        <p:nvPicPr>
          <p:cNvPr id="4" name="Online Media 3" title="JUTARNJI PROGRAM - Vranjski govor">
            <a:hlinkClick r:id="" action="ppaction://media"/>
            <a:extLst>
              <a:ext uri="{FF2B5EF4-FFF2-40B4-BE49-F238E27FC236}">
                <a16:creationId xmlns:a16="http://schemas.microsoft.com/office/drawing/2014/main" id="{2DC7475A-CDF8-F37C-802F-6176CA96B8E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6763" y="1825625"/>
            <a:ext cx="7839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124</Words>
  <Application>Microsoft Office PowerPoint</Application>
  <PresentationFormat>Widescreen</PresentationFormat>
  <Paragraphs>20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Bembo</vt:lpstr>
      <vt:lpstr>Franklin Gothic Medium</vt:lpstr>
      <vt:lpstr>Times New Roman</vt:lpstr>
      <vt:lpstr>ArchiveVTI</vt:lpstr>
      <vt:lpstr>Druga Nedelja Ponedeljak </vt:lpstr>
      <vt:lpstr>#Samokažem  #Justsaying  short episodes + english translation + free  Link https://www.youtube.com/watch?v=L_LUTEY11mk&amp;list=PLhabEPxGXH-G3v6rnqZ8rOhUwTF441oVo  </vt:lpstr>
      <vt:lpstr>PowerPoint Presentation</vt:lpstr>
      <vt:lpstr>Tekst i prevod https://lyricstranslate.com/en/Jugoslovenka-Yugoslavian.html  </vt:lpstr>
      <vt:lpstr>PowerPoint Presentation</vt:lpstr>
      <vt:lpstr>Ekavica i ijekavica</vt:lpstr>
      <vt:lpstr>So what? Šta? Što? Kaj? Ča?</vt:lpstr>
      <vt:lpstr>Žuja</vt:lpstr>
      <vt:lpstr>Vranjanski govor</vt:lpstr>
      <vt:lpstr>Kruševački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Pavlović</dc:creator>
  <cp:lastModifiedBy>Pavlovic, Tamara</cp:lastModifiedBy>
  <cp:revision>354</cp:revision>
  <dcterms:created xsi:type="dcterms:W3CDTF">2023-08-21T19:21:16Z</dcterms:created>
  <dcterms:modified xsi:type="dcterms:W3CDTF">2023-08-28T05:38:11Z</dcterms:modified>
</cp:coreProperties>
</file>