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sldIdLst>
    <p:sldId id="278" r:id="rId5"/>
    <p:sldId id="279" r:id="rId6"/>
    <p:sldId id="280" r:id="rId7"/>
    <p:sldId id="293" r:id="rId8"/>
    <p:sldId id="294" r:id="rId9"/>
    <p:sldId id="295" r:id="rId10"/>
    <p:sldId id="296" r:id="rId11"/>
    <p:sldId id="292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15751-62BE-449B-BF5E-27DF911154E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36A2FD-9D8F-48C8-B853-EADC5AF7A5C4}">
      <dgm:prSet/>
      <dgm:spPr/>
      <dgm:t>
        <a:bodyPr/>
        <a:lstStyle/>
        <a:p>
          <a:pPr>
            <a:defRPr cap="all"/>
          </a:pPr>
          <a:r>
            <a:rPr lang="sr-Latn-RS" dirty="0"/>
            <a:t>Savladati pisanje pisane ćirilice</a:t>
          </a:r>
          <a:endParaRPr lang="en-US" dirty="0"/>
        </a:p>
      </dgm:t>
    </dgm:pt>
    <dgm:pt modelId="{091CD8AC-B298-46EA-8131-C1ED27F6F7A9}" type="parTrans" cxnId="{D9168ABD-4255-4453-80B2-D4F39BEB3319}">
      <dgm:prSet/>
      <dgm:spPr/>
      <dgm:t>
        <a:bodyPr/>
        <a:lstStyle/>
        <a:p>
          <a:endParaRPr lang="en-US"/>
        </a:p>
      </dgm:t>
    </dgm:pt>
    <dgm:pt modelId="{DF1905D8-62F9-4361-AB62-01890340E1AD}" type="sibTrans" cxnId="{D9168ABD-4255-4453-80B2-D4F39BEB3319}">
      <dgm:prSet/>
      <dgm:spPr/>
      <dgm:t>
        <a:bodyPr/>
        <a:lstStyle/>
        <a:p>
          <a:endParaRPr lang="en-US"/>
        </a:p>
      </dgm:t>
    </dgm:pt>
    <dgm:pt modelId="{49904325-EA0B-4A63-95D2-C87F69CEF819}">
      <dgm:prSet/>
      <dgm:spPr/>
      <dgm:t>
        <a:bodyPr/>
        <a:lstStyle/>
        <a:p>
          <a:pPr>
            <a:defRPr cap="all"/>
          </a:pPr>
          <a:r>
            <a:rPr lang="sr-Latn-RS" dirty="0"/>
            <a:t>Naučiti da koristiš nominativ i akuzativ</a:t>
          </a:r>
        </a:p>
        <a:p>
          <a:pPr>
            <a:defRPr cap="all"/>
          </a:pPr>
          <a:br>
            <a:rPr lang="sr-Latn-RS" dirty="0"/>
          </a:br>
          <a:endParaRPr lang="en-US" dirty="0"/>
        </a:p>
      </dgm:t>
    </dgm:pt>
    <dgm:pt modelId="{C4B31C86-9ECE-4AAB-81A1-2D14A9BE3AB6}" type="parTrans" cxnId="{B523F5B8-181F-47A4-8A36-4BFA154609EF}">
      <dgm:prSet/>
      <dgm:spPr/>
      <dgm:t>
        <a:bodyPr/>
        <a:lstStyle/>
        <a:p>
          <a:endParaRPr lang="en-US"/>
        </a:p>
      </dgm:t>
    </dgm:pt>
    <dgm:pt modelId="{0279A024-5191-4DB8-B344-199C81F97890}" type="sibTrans" cxnId="{B523F5B8-181F-47A4-8A36-4BFA154609EF}">
      <dgm:prSet/>
      <dgm:spPr/>
      <dgm:t>
        <a:bodyPr/>
        <a:lstStyle/>
        <a:p>
          <a:endParaRPr lang="en-US"/>
        </a:p>
      </dgm:t>
    </dgm:pt>
    <dgm:pt modelId="{3D64CA45-EB5D-4CF2-8085-E321A3887CE1}">
      <dgm:prSet/>
      <dgm:spPr/>
      <dgm:t>
        <a:bodyPr/>
        <a:lstStyle/>
        <a:p>
          <a:pPr>
            <a:defRPr cap="all"/>
          </a:pPr>
          <a:br>
            <a:rPr lang="en-US" dirty="0"/>
          </a:br>
          <a:r>
            <a:rPr lang="en-US" dirty="0"/>
            <a:t>Nau</a:t>
          </a:r>
          <a:r>
            <a:rPr lang="sr-Latn-RS" dirty="0" err="1"/>
            <a:t>čiti</a:t>
          </a:r>
          <a:r>
            <a:rPr lang="sr-Latn-RS" dirty="0"/>
            <a:t> kako da pričaš o svojim studijama u jednostavnim rečenicama</a:t>
          </a:r>
          <a:br>
            <a:rPr lang="sr-Latn-RS" dirty="0"/>
          </a:br>
          <a:br>
            <a:rPr lang="en-US" dirty="0"/>
          </a:br>
          <a:endParaRPr lang="en-US" dirty="0"/>
        </a:p>
      </dgm:t>
    </dgm:pt>
    <dgm:pt modelId="{6F43292A-D222-4F30-9E21-85C8E001352E}" type="parTrans" cxnId="{C3C7CBBF-BA14-47CC-8AEE-2052BB8DE96C}">
      <dgm:prSet/>
      <dgm:spPr/>
      <dgm:t>
        <a:bodyPr/>
        <a:lstStyle/>
        <a:p>
          <a:endParaRPr lang="en-US"/>
        </a:p>
      </dgm:t>
    </dgm:pt>
    <dgm:pt modelId="{BA31953C-6996-4F47-BBD8-B8276D401D60}" type="sibTrans" cxnId="{C3C7CBBF-BA14-47CC-8AEE-2052BB8DE96C}">
      <dgm:prSet/>
      <dgm:spPr/>
      <dgm:t>
        <a:bodyPr/>
        <a:lstStyle/>
        <a:p>
          <a:endParaRPr lang="en-US"/>
        </a:p>
      </dgm:t>
    </dgm:pt>
    <dgm:pt modelId="{18A4CD3E-7095-4267-B170-8857786595E6}" type="pres">
      <dgm:prSet presAssocID="{F3415751-62BE-449B-BF5E-27DF911154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961F9D-0A1A-4A8A-B7E4-755E5B592689}" type="pres">
      <dgm:prSet presAssocID="{AE36A2FD-9D8F-48C8-B853-EADC5AF7A5C4}" presName="hierRoot1" presStyleCnt="0"/>
      <dgm:spPr/>
    </dgm:pt>
    <dgm:pt modelId="{3B774AE8-724F-450D-B7C4-2C274DC8170A}" type="pres">
      <dgm:prSet presAssocID="{AE36A2FD-9D8F-48C8-B853-EADC5AF7A5C4}" presName="composite" presStyleCnt="0"/>
      <dgm:spPr/>
    </dgm:pt>
    <dgm:pt modelId="{6439C0C3-827F-451D-820B-631329BAF059}" type="pres">
      <dgm:prSet presAssocID="{AE36A2FD-9D8F-48C8-B853-EADC5AF7A5C4}" presName="background" presStyleLbl="node0" presStyleIdx="0" presStyleCnt="3"/>
      <dgm:spPr/>
    </dgm:pt>
    <dgm:pt modelId="{1A6CCAEC-14C2-4EE9-A51F-C22B1DA4C8BA}" type="pres">
      <dgm:prSet presAssocID="{AE36A2FD-9D8F-48C8-B853-EADC5AF7A5C4}" presName="text" presStyleLbl="fgAcc0" presStyleIdx="0" presStyleCnt="3">
        <dgm:presLayoutVars>
          <dgm:chPref val="3"/>
        </dgm:presLayoutVars>
      </dgm:prSet>
      <dgm:spPr/>
    </dgm:pt>
    <dgm:pt modelId="{13843831-24B0-4E78-8727-0739BBB4B6A3}" type="pres">
      <dgm:prSet presAssocID="{AE36A2FD-9D8F-48C8-B853-EADC5AF7A5C4}" presName="hierChild2" presStyleCnt="0"/>
      <dgm:spPr/>
    </dgm:pt>
    <dgm:pt modelId="{608FFF8F-746B-48F6-BB92-EE533C6DC22D}" type="pres">
      <dgm:prSet presAssocID="{49904325-EA0B-4A63-95D2-C87F69CEF819}" presName="hierRoot1" presStyleCnt="0"/>
      <dgm:spPr/>
    </dgm:pt>
    <dgm:pt modelId="{2032A147-D7AF-44C5-94A3-6DDE05584D2D}" type="pres">
      <dgm:prSet presAssocID="{49904325-EA0B-4A63-95D2-C87F69CEF819}" presName="composite" presStyleCnt="0"/>
      <dgm:spPr/>
    </dgm:pt>
    <dgm:pt modelId="{9905216E-E326-4C5D-A1AF-02CB1778CFB7}" type="pres">
      <dgm:prSet presAssocID="{49904325-EA0B-4A63-95D2-C87F69CEF819}" presName="background" presStyleLbl="node0" presStyleIdx="1" presStyleCnt="3"/>
      <dgm:spPr/>
    </dgm:pt>
    <dgm:pt modelId="{718B58A1-8201-4026-9B65-191CC7AE5DDB}" type="pres">
      <dgm:prSet presAssocID="{49904325-EA0B-4A63-95D2-C87F69CEF819}" presName="text" presStyleLbl="fgAcc0" presStyleIdx="1" presStyleCnt="3">
        <dgm:presLayoutVars>
          <dgm:chPref val="3"/>
        </dgm:presLayoutVars>
      </dgm:prSet>
      <dgm:spPr/>
    </dgm:pt>
    <dgm:pt modelId="{02190AEE-77F6-46A5-929F-25B67624FDF2}" type="pres">
      <dgm:prSet presAssocID="{49904325-EA0B-4A63-95D2-C87F69CEF819}" presName="hierChild2" presStyleCnt="0"/>
      <dgm:spPr/>
    </dgm:pt>
    <dgm:pt modelId="{92821692-1BCC-4DEE-AD9E-32297BA204D0}" type="pres">
      <dgm:prSet presAssocID="{3D64CA45-EB5D-4CF2-8085-E321A3887CE1}" presName="hierRoot1" presStyleCnt="0"/>
      <dgm:spPr/>
    </dgm:pt>
    <dgm:pt modelId="{390720CA-D8D3-4333-86CD-7339894F4F95}" type="pres">
      <dgm:prSet presAssocID="{3D64CA45-EB5D-4CF2-8085-E321A3887CE1}" presName="composite" presStyleCnt="0"/>
      <dgm:spPr/>
    </dgm:pt>
    <dgm:pt modelId="{4D1BC6EC-1AAF-490C-ACF7-587156F4106A}" type="pres">
      <dgm:prSet presAssocID="{3D64CA45-EB5D-4CF2-8085-E321A3887CE1}" presName="background" presStyleLbl="node0" presStyleIdx="2" presStyleCnt="3"/>
      <dgm:spPr/>
    </dgm:pt>
    <dgm:pt modelId="{71B4D6FD-6B05-4C82-BFCA-AAB0C494597D}" type="pres">
      <dgm:prSet presAssocID="{3D64CA45-EB5D-4CF2-8085-E321A3887CE1}" presName="text" presStyleLbl="fgAcc0" presStyleIdx="2" presStyleCnt="3">
        <dgm:presLayoutVars>
          <dgm:chPref val="3"/>
        </dgm:presLayoutVars>
      </dgm:prSet>
      <dgm:spPr/>
    </dgm:pt>
    <dgm:pt modelId="{09352F4F-CC54-47B5-8D46-6BECBF16D2D3}" type="pres">
      <dgm:prSet presAssocID="{3D64CA45-EB5D-4CF2-8085-E321A3887CE1}" presName="hierChild2" presStyleCnt="0"/>
      <dgm:spPr/>
    </dgm:pt>
  </dgm:ptLst>
  <dgm:cxnLst>
    <dgm:cxn modelId="{3DB9811F-06E2-4013-814C-2CA3CACCC4C9}" type="presOf" srcId="{49904325-EA0B-4A63-95D2-C87F69CEF819}" destId="{718B58A1-8201-4026-9B65-191CC7AE5DDB}" srcOrd="0" destOrd="0" presId="urn:microsoft.com/office/officeart/2005/8/layout/hierarchy1"/>
    <dgm:cxn modelId="{7A345A30-1542-409F-893C-24A0262AE10C}" type="presOf" srcId="{F3415751-62BE-449B-BF5E-27DF911154E2}" destId="{18A4CD3E-7095-4267-B170-8857786595E6}" srcOrd="0" destOrd="0" presId="urn:microsoft.com/office/officeart/2005/8/layout/hierarchy1"/>
    <dgm:cxn modelId="{B523F5B8-181F-47A4-8A36-4BFA154609EF}" srcId="{F3415751-62BE-449B-BF5E-27DF911154E2}" destId="{49904325-EA0B-4A63-95D2-C87F69CEF819}" srcOrd="1" destOrd="0" parTransId="{C4B31C86-9ECE-4AAB-81A1-2D14A9BE3AB6}" sibTransId="{0279A024-5191-4DB8-B344-199C81F97890}"/>
    <dgm:cxn modelId="{D9168ABD-4255-4453-80B2-D4F39BEB3319}" srcId="{F3415751-62BE-449B-BF5E-27DF911154E2}" destId="{AE36A2FD-9D8F-48C8-B853-EADC5AF7A5C4}" srcOrd="0" destOrd="0" parTransId="{091CD8AC-B298-46EA-8131-C1ED27F6F7A9}" sibTransId="{DF1905D8-62F9-4361-AB62-01890340E1AD}"/>
    <dgm:cxn modelId="{C3C7CBBF-BA14-47CC-8AEE-2052BB8DE96C}" srcId="{F3415751-62BE-449B-BF5E-27DF911154E2}" destId="{3D64CA45-EB5D-4CF2-8085-E321A3887CE1}" srcOrd="2" destOrd="0" parTransId="{6F43292A-D222-4F30-9E21-85C8E001352E}" sibTransId="{BA31953C-6996-4F47-BBD8-B8276D401D60}"/>
    <dgm:cxn modelId="{7F1112E1-A5D7-4E7E-AE54-B7B8D2702516}" type="presOf" srcId="{3D64CA45-EB5D-4CF2-8085-E321A3887CE1}" destId="{71B4D6FD-6B05-4C82-BFCA-AAB0C494597D}" srcOrd="0" destOrd="0" presId="urn:microsoft.com/office/officeart/2005/8/layout/hierarchy1"/>
    <dgm:cxn modelId="{D65999EA-124C-4DB5-A3A0-760B1CC28101}" type="presOf" srcId="{AE36A2FD-9D8F-48C8-B853-EADC5AF7A5C4}" destId="{1A6CCAEC-14C2-4EE9-A51F-C22B1DA4C8BA}" srcOrd="0" destOrd="0" presId="urn:microsoft.com/office/officeart/2005/8/layout/hierarchy1"/>
    <dgm:cxn modelId="{81D1A92A-4925-4851-8473-F47732A24C72}" type="presParOf" srcId="{18A4CD3E-7095-4267-B170-8857786595E6}" destId="{B4961F9D-0A1A-4A8A-B7E4-755E5B592689}" srcOrd="0" destOrd="0" presId="urn:microsoft.com/office/officeart/2005/8/layout/hierarchy1"/>
    <dgm:cxn modelId="{402FD2AC-B0BE-41C5-BA21-CFEFB6F9C64F}" type="presParOf" srcId="{B4961F9D-0A1A-4A8A-B7E4-755E5B592689}" destId="{3B774AE8-724F-450D-B7C4-2C274DC8170A}" srcOrd="0" destOrd="0" presId="urn:microsoft.com/office/officeart/2005/8/layout/hierarchy1"/>
    <dgm:cxn modelId="{4F5D858B-67D2-47B1-B9D4-4F3C2DC86FF5}" type="presParOf" srcId="{3B774AE8-724F-450D-B7C4-2C274DC8170A}" destId="{6439C0C3-827F-451D-820B-631329BAF059}" srcOrd="0" destOrd="0" presId="urn:microsoft.com/office/officeart/2005/8/layout/hierarchy1"/>
    <dgm:cxn modelId="{8D0C1F02-29DF-4E98-AE4B-DD946EF1839C}" type="presParOf" srcId="{3B774AE8-724F-450D-B7C4-2C274DC8170A}" destId="{1A6CCAEC-14C2-4EE9-A51F-C22B1DA4C8BA}" srcOrd="1" destOrd="0" presId="urn:microsoft.com/office/officeart/2005/8/layout/hierarchy1"/>
    <dgm:cxn modelId="{0FFF346B-FCA7-4C22-B5E7-B55FD9F34013}" type="presParOf" srcId="{B4961F9D-0A1A-4A8A-B7E4-755E5B592689}" destId="{13843831-24B0-4E78-8727-0739BBB4B6A3}" srcOrd="1" destOrd="0" presId="urn:microsoft.com/office/officeart/2005/8/layout/hierarchy1"/>
    <dgm:cxn modelId="{A17360B7-84C4-4681-875C-1FF93ABE7FAD}" type="presParOf" srcId="{18A4CD3E-7095-4267-B170-8857786595E6}" destId="{608FFF8F-746B-48F6-BB92-EE533C6DC22D}" srcOrd="1" destOrd="0" presId="urn:microsoft.com/office/officeart/2005/8/layout/hierarchy1"/>
    <dgm:cxn modelId="{4A91B727-6D1E-4578-BDE0-CCF666BE1190}" type="presParOf" srcId="{608FFF8F-746B-48F6-BB92-EE533C6DC22D}" destId="{2032A147-D7AF-44C5-94A3-6DDE05584D2D}" srcOrd="0" destOrd="0" presId="urn:microsoft.com/office/officeart/2005/8/layout/hierarchy1"/>
    <dgm:cxn modelId="{B678D550-80A8-4656-94A8-84387760ADC6}" type="presParOf" srcId="{2032A147-D7AF-44C5-94A3-6DDE05584D2D}" destId="{9905216E-E326-4C5D-A1AF-02CB1778CFB7}" srcOrd="0" destOrd="0" presId="urn:microsoft.com/office/officeart/2005/8/layout/hierarchy1"/>
    <dgm:cxn modelId="{8B7C1F2E-8CD9-4DAB-806B-C795D7807FCD}" type="presParOf" srcId="{2032A147-D7AF-44C5-94A3-6DDE05584D2D}" destId="{718B58A1-8201-4026-9B65-191CC7AE5DDB}" srcOrd="1" destOrd="0" presId="urn:microsoft.com/office/officeart/2005/8/layout/hierarchy1"/>
    <dgm:cxn modelId="{0E6933AF-BE50-4D4E-ADB3-09BC474B6D37}" type="presParOf" srcId="{608FFF8F-746B-48F6-BB92-EE533C6DC22D}" destId="{02190AEE-77F6-46A5-929F-25B67624FDF2}" srcOrd="1" destOrd="0" presId="urn:microsoft.com/office/officeart/2005/8/layout/hierarchy1"/>
    <dgm:cxn modelId="{D54DE185-894F-4568-BE79-E6B2DF41CE18}" type="presParOf" srcId="{18A4CD3E-7095-4267-B170-8857786595E6}" destId="{92821692-1BCC-4DEE-AD9E-32297BA204D0}" srcOrd="2" destOrd="0" presId="urn:microsoft.com/office/officeart/2005/8/layout/hierarchy1"/>
    <dgm:cxn modelId="{64A64EFE-4BB2-484F-8767-1A75DE090AA2}" type="presParOf" srcId="{92821692-1BCC-4DEE-AD9E-32297BA204D0}" destId="{390720CA-D8D3-4333-86CD-7339894F4F95}" srcOrd="0" destOrd="0" presId="urn:microsoft.com/office/officeart/2005/8/layout/hierarchy1"/>
    <dgm:cxn modelId="{FAEF152A-E079-42D0-8323-1584EABA593B}" type="presParOf" srcId="{390720CA-D8D3-4333-86CD-7339894F4F95}" destId="{4D1BC6EC-1AAF-490C-ACF7-587156F4106A}" srcOrd="0" destOrd="0" presId="urn:microsoft.com/office/officeart/2005/8/layout/hierarchy1"/>
    <dgm:cxn modelId="{94FC06F8-D2C3-428A-A0C7-314659590638}" type="presParOf" srcId="{390720CA-D8D3-4333-86CD-7339894F4F95}" destId="{71B4D6FD-6B05-4C82-BFCA-AAB0C494597D}" srcOrd="1" destOrd="0" presId="urn:microsoft.com/office/officeart/2005/8/layout/hierarchy1"/>
    <dgm:cxn modelId="{788194D5-062A-440B-B640-51DE0FC8E43F}" type="presParOf" srcId="{92821692-1BCC-4DEE-AD9E-32297BA204D0}" destId="{09352F4F-CC54-47B5-8D46-6BECBF16D2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9C0C3-827F-451D-820B-631329BAF059}">
      <dsp:nvSpPr>
        <dsp:cNvPr id="0" name=""/>
        <dsp:cNvSpPr/>
      </dsp:nvSpPr>
      <dsp:spPr>
        <a:xfrm>
          <a:off x="0" y="1059469"/>
          <a:ext cx="3127248" cy="1985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6CCAEC-14C2-4EE9-A51F-C22B1DA4C8BA}">
      <dsp:nvSpPr>
        <dsp:cNvPr id="0" name=""/>
        <dsp:cNvSpPr/>
      </dsp:nvSpPr>
      <dsp:spPr>
        <a:xfrm>
          <a:off x="347471" y="1389567"/>
          <a:ext cx="3127248" cy="1985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r-Latn-RS" sz="1500" kern="1200" dirty="0"/>
            <a:t>Savladati pisanje pisane ćirilice</a:t>
          </a:r>
          <a:endParaRPr lang="en-US" sz="1500" kern="1200" dirty="0"/>
        </a:p>
      </dsp:txBody>
      <dsp:txXfrm>
        <a:off x="405633" y="1447729"/>
        <a:ext cx="3010924" cy="1869478"/>
      </dsp:txXfrm>
    </dsp:sp>
    <dsp:sp modelId="{9905216E-E326-4C5D-A1AF-02CB1778CFB7}">
      <dsp:nvSpPr>
        <dsp:cNvPr id="0" name=""/>
        <dsp:cNvSpPr/>
      </dsp:nvSpPr>
      <dsp:spPr>
        <a:xfrm>
          <a:off x="3822191" y="1059469"/>
          <a:ext cx="3127248" cy="1985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8B58A1-8201-4026-9B65-191CC7AE5DDB}">
      <dsp:nvSpPr>
        <dsp:cNvPr id="0" name=""/>
        <dsp:cNvSpPr/>
      </dsp:nvSpPr>
      <dsp:spPr>
        <a:xfrm>
          <a:off x="4169663" y="1389567"/>
          <a:ext cx="3127248" cy="1985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r-Latn-RS" sz="1500" kern="1200" dirty="0"/>
            <a:t>Naučiti da koristiš nominativ i akuzativ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sr-Latn-RS" sz="1500" kern="1200" dirty="0"/>
          </a:br>
          <a:endParaRPr lang="en-US" sz="1500" kern="1200" dirty="0"/>
        </a:p>
      </dsp:txBody>
      <dsp:txXfrm>
        <a:off x="4227825" y="1447729"/>
        <a:ext cx="3010924" cy="1869478"/>
      </dsp:txXfrm>
    </dsp:sp>
    <dsp:sp modelId="{4D1BC6EC-1AAF-490C-ACF7-587156F4106A}">
      <dsp:nvSpPr>
        <dsp:cNvPr id="0" name=""/>
        <dsp:cNvSpPr/>
      </dsp:nvSpPr>
      <dsp:spPr>
        <a:xfrm>
          <a:off x="7644383" y="1059469"/>
          <a:ext cx="3127248" cy="1985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B4D6FD-6B05-4C82-BFCA-AAB0C494597D}">
      <dsp:nvSpPr>
        <dsp:cNvPr id="0" name=""/>
        <dsp:cNvSpPr/>
      </dsp:nvSpPr>
      <dsp:spPr>
        <a:xfrm>
          <a:off x="7991856" y="1389567"/>
          <a:ext cx="3127248" cy="1985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en-US" sz="1500" kern="1200" dirty="0"/>
          </a:br>
          <a:r>
            <a:rPr lang="en-US" sz="1500" kern="1200" dirty="0"/>
            <a:t>Nau</a:t>
          </a:r>
          <a:r>
            <a:rPr lang="sr-Latn-RS" sz="1500" kern="1200" dirty="0" err="1"/>
            <a:t>čiti</a:t>
          </a:r>
          <a:r>
            <a:rPr lang="sr-Latn-RS" sz="1500" kern="1200" dirty="0"/>
            <a:t> kako da pričaš o svojim studijama u jednostavnim rečenicama</a:t>
          </a:r>
          <a:br>
            <a:rPr lang="sr-Latn-RS" sz="1500" kern="1200" dirty="0"/>
          </a:br>
          <a:br>
            <a:rPr lang="en-US" sz="1500" kern="1200" dirty="0"/>
          </a:br>
          <a:endParaRPr lang="en-US" sz="1500" kern="1200" dirty="0"/>
        </a:p>
      </dsp:txBody>
      <dsp:txXfrm>
        <a:off x="8050018" y="1447729"/>
        <a:ext cx="3010924" cy="186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cx0GVgpQBj8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yricstranslate.com/en/prvi-maj-may-day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/>
              <a:t>Трећа недеља</a:t>
            </a:r>
            <a:br>
              <a:rPr lang="sr-Cyrl-RS" dirty="0"/>
            </a:br>
            <a:r>
              <a:rPr lang="sr-Cyrl-RS" dirty="0"/>
              <a:t>уторак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/>
              <a:t>Тамара Павловић </a:t>
            </a:r>
          </a:p>
          <a:p>
            <a:r>
              <a:rPr lang="en-US" dirty="0"/>
              <a:t>BCS</a:t>
            </a:r>
            <a:r>
              <a:rPr lang="sr-Cyrl-RS" dirty="0"/>
              <a:t> 2023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b">
            <a:normAutofit/>
          </a:bodyPr>
          <a:lstStyle/>
          <a:p>
            <a:r>
              <a:rPr lang="en-US" err="1"/>
              <a:t>Ciljevi</a:t>
            </a:r>
            <a:r>
              <a:rPr lang="en-US"/>
              <a:t> za </a:t>
            </a:r>
            <a:r>
              <a:rPr lang="en-US" err="1"/>
              <a:t>ovu</a:t>
            </a:r>
            <a:r>
              <a:rPr lang="en-US"/>
              <a:t> </a:t>
            </a:r>
            <a:r>
              <a:rPr lang="en-US" err="1"/>
              <a:t>nedelju</a:t>
            </a:r>
            <a:endParaRPr lang="en-US" b="1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73F2A0F-B5D5-85D8-2ECA-AFFB4450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sr-Latn-RS" dirty="0"/>
              <a:t>BCS 2023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5B1C4C1-46BF-F902-CBEA-1762934C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9DB923-24D2-2BFE-59A8-CE8E51E93DB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0681720"/>
              </p:ext>
            </p:extLst>
          </p:nvPr>
        </p:nvGraphicFramePr>
        <p:xfrm>
          <a:off x="539496" y="2103120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test&#10;&#10;Description automatically generated">
            <a:extLst>
              <a:ext uri="{FF2B5EF4-FFF2-40B4-BE49-F238E27FC236}">
                <a16:creationId xmlns:a16="http://schemas.microsoft.com/office/drawing/2014/main" id="{6942B926-D7F3-2A88-DB90-0B24B26752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653510" y="68263"/>
            <a:ext cx="10884979" cy="6721475"/>
          </a:xfrm>
          <a:noFill/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Online Media 30" title="Dubioza Kolektiv - 1. Maj SPOT">
            <a:hlinkClick r:id="" action="ppaction://media"/>
            <a:extLst>
              <a:ext uri="{FF2B5EF4-FFF2-40B4-BE49-F238E27FC236}">
                <a16:creationId xmlns:a16="http://schemas.microsoft.com/office/drawing/2014/main" id="{DDB0A59E-7D2C-E537-FCF1-09EF9E52276D}"/>
              </a:ext>
            </a:extLst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93342" y="915192"/>
            <a:ext cx="9208008" cy="52029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A6DFE-3D30-0AE6-9A0D-638F2C25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9D73-1894-880F-E243-A270948E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Aktivnost</a:t>
            </a:r>
            <a:r>
              <a:rPr lang="en-US" dirty="0"/>
              <a:t> 1- </a:t>
            </a:r>
            <a:r>
              <a:rPr lang="en-US" dirty="0" err="1"/>
              <a:t>Odgovorite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pitanja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A479-56D1-928F-FCA4-88BBCB24D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952" y="2820163"/>
            <a:ext cx="10747629" cy="4107180"/>
          </a:xfrm>
        </p:spPr>
        <p:txBody>
          <a:bodyPr>
            <a:normAutofit/>
          </a:bodyPr>
          <a:lstStyle/>
          <a:p>
            <a:r>
              <a:rPr lang="sr-Latn-RS" sz="3600" dirty="0"/>
              <a:t>Šta se dešava u videu?</a:t>
            </a:r>
          </a:p>
          <a:p>
            <a:r>
              <a:rPr lang="sr-Latn-RS" sz="3600" dirty="0"/>
              <a:t>Šta je prvi maj?</a:t>
            </a:r>
          </a:p>
          <a:p>
            <a:r>
              <a:rPr lang="sr-Latn-RS" sz="3600" dirty="0"/>
              <a:t>Zašto je prvi maj četvrtog septembra u SAD-u?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54ED9-28C6-A49F-7F3D-7490FC0C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45C62-EFA9-8905-FA9A-FB83A6C6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6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33F2-DA78-6367-E661-FCE94B06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920877"/>
            <a:ext cx="10671048" cy="768096"/>
          </a:xfrm>
        </p:spPr>
        <p:txBody>
          <a:bodyPr/>
          <a:lstStyle/>
          <a:p>
            <a:r>
              <a:rPr lang="sr-Latn-RS" dirty="0"/>
              <a:t>Prvi Maj- </a:t>
            </a:r>
            <a:r>
              <a:rPr lang="sr-Latn-RS" dirty="0" err="1"/>
              <a:t>Dubioza</a:t>
            </a:r>
            <a:r>
              <a:rPr lang="sr-Latn-RS" dirty="0"/>
              <a:t> kolektiv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EACD-D721-F580-6094-BB2FF59C37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/>
              <a:t>Go to </a:t>
            </a:r>
            <a:r>
              <a:rPr lang="sr-Latn-RS" dirty="0" err="1"/>
              <a:t>Moodle</a:t>
            </a:r>
            <a:r>
              <a:rPr lang="sr-Latn-RS" dirty="0"/>
              <a:t> </a:t>
            </a:r>
            <a:r>
              <a:rPr lang="sr-Latn-RS" dirty="0" err="1"/>
              <a:t>page</a:t>
            </a:r>
            <a:r>
              <a:rPr lang="sr-Latn-RS" dirty="0"/>
              <a:t> Ponedeljak</a:t>
            </a:r>
          </a:p>
          <a:p>
            <a:r>
              <a:rPr lang="sr-Latn-RS" dirty="0"/>
              <a:t>Tekst i prevod </a:t>
            </a:r>
            <a:r>
              <a:rPr lang="sr-Latn-RS" dirty="0">
                <a:hlinkClick r:id="rId2"/>
              </a:rPr>
              <a:t>https://lyricstranslate.com/en/prvi-maj-may-day.html</a:t>
            </a:r>
            <a:r>
              <a:rPr lang="sr-Latn-RS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F4D8F-9A97-13CA-EC6F-008DF032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8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9FFB-E9FD-48A9-647C-4CA6E041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Aktivnost 2- Poezija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10CD2-8DEC-F7EB-64AF-8F6E12146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0671048" cy="3729509"/>
          </a:xfrm>
        </p:spPr>
        <p:txBody>
          <a:bodyPr>
            <a:normAutofit/>
          </a:bodyPr>
          <a:lstStyle/>
          <a:p>
            <a:r>
              <a:rPr lang="en-US" sz="2800" dirty="0"/>
              <a:t>Step 1: Write a short poem in Cyrillic cursive on a paper using vocabulary from </a:t>
            </a:r>
            <a:r>
              <a:rPr lang="en-US" sz="2800" dirty="0" err="1"/>
              <a:t>Lekcija</a:t>
            </a:r>
            <a:r>
              <a:rPr lang="en-US" sz="2800" dirty="0"/>
              <a:t> 1 and 2</a:t>
            </a:r>
          </a:p>
          <a:p>
            <a:r>
              <a:rPr lang="en-US" sz="2800" dirty="0"/>
              <a:t>Step 2: Give person on your left the poem. </a:t>
            </a:r>
          </a:p>
          <a:p>
            <a:r>
              <a:rPr lang="en-US" sz="2800" dirty="0"/>
              <a:t>Step 3: Rewrite the poem in print Cyrillic and give the person on your left.</a:t>
            </a:r>
          </a:p>
          <a:p>
            <a:r>
              <a:rPr lang="en-US" sz="2800" dirty="0"/>
              <a:t>Step 4: Read a poem.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1F58D-7024-0110-4351-BA764DE4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6D78E-DA2F-C97A-7241-42B02311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 сутра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Homework: Cursive Resubmission </a:t>
            </a:r>
            <a:endParaRPr lang="en-US" b="1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Prep: Read pages 216-218</a:t>
            </a:r>
            <a:r>
              <a:rPr lang="sr-Cyrl-R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TX, and then Lesson 3</a:t>
            </a:r>
            <a:endParaRPr lang="en-US" b="1" i="0" dirty="0">
              <a:solidFill>
                <a:srgbClr val="1D2125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{21B30C7D-AEE5-4624-9F11-B74E84C23461}tf78438558_win32</Template>
  <TotalTime>41</TotalTime>
  <Words>176</Words>
  <Application>Microsoft Office PowerPoint</Application>
  <PresentationFormat>Widescreen</PresentationFormat>
  <Paragraphs>33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Arial Black</vt:lpstr>
      <vt:lpstr>Sabon Next LT</vt:lpstr>
      <vt:lpstr>Office Theme</vt:lpstr>
      <vt:lpstr>Трећа недеља уторак</vt:lpstr>
      <vt:lpstr>Ciljevi za ovu nedelju</vt:lpstr>
      <vt:lpstr>PowerPoint Presentation</vt:lpstr>
      <vt:lpstr>PowerPoint Presentation</vt:lpstr>
      <vt:lpstr>Aktivnost 1- Odgovorite na pitanja</vt:lpstr>
      <vt:lpstr>Prvi Maj- Dubioza kolektiv</vt:lpstr>
      <vt:lpstr>Aktivnost 2- Poezija</vt:lpstr>
      <vt:lpstr>За сутра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Трећа недеља уторак</dc:title>
  <dc:subject/>
  <dc:creator>Pavlovic, Tamara</dc:creator>
  <cp:lastModifiedBy>Pavlovic, Tamara</cp:lastModifiedBy>
  <cp:revision>1</cp:revision>
  <dcterms:created xsi:type="dcterms:W3CDTF">2023-09-05T03:26:51Z</dcterms:created>
  <dcterms:modified xsi:type="dcterms:W3CDTF">2023-09-05T04:08:08Z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