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8" r:id="rId5"/>
    <p:sldId id="291" r:id="rId6"/>
    <p:sldId id="300" r:id="rId7"/>
    <p:sldId id="304" r:id="rId8"/>
    <p:sldId id="309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59E7E-BDCC-4AD7-B556-72D5058C814F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02201E3-9E2E-479C-8A80-85131A653F2D}">
      <dgm:prSet/>
      <dgm:spPr/>
      <dgm:t>
        <a:bodyPr/>
        <a:lstStyle/>
        <a:p>
          <a:r>
            <a:rPr lang="en-US" b="1"/>
            <a:t>DO NOT CHANGE</a:t>
          </a:r>
          <a:r>
            <a:rPr lang="en-US"/>
            <a:t>: </a:t>
          </a:r>
        </a:p>
      </dgm:t>
    </dgm:pt>
    <dgm:pt modelId="{23A4B921-BF01-43D0-A4BA-F0ABA0F0E16D}" type="parTrans" cxnId="{2CAFD118-8628-444F-A387-2B64AAFE626A}">
      <dgm:prSet/>
      <dgm:spPr/>
      <dgm:t>
        <a:bodyPr/>
        <a:lstStyle/>
        <a:p>
          <a:endParaRPr lang="en-US"/>
        </a:p>
      </dgm:t>
    </dgm:pt>
    <dgm:pt modelId="{5948FE1F-77F6-4CF9-8F03-AB10A57B568F}" type="sibTrans" cxnId="{2CAFD118-8628-444F-A387-2B64AAFE626A}">
      <dgm:prSet/>
      <dgm:spPr/>
      <dgm:t>
        <a:bodyPr/>
        <a:lstStyle/>
        <a:p>
          <a:endParaRPr lang="en-US"/>
        </a:p>
      </dgm:t>
    </dgm:pt>
    <dgm:pt modelId="{0ACB8E36-1266-4F3B-8002-463BE50A2796}">
      <dgm:prSet/>
      <dgm:spPr/>
      <dgm:t>
        <a:bodyPr/>
        <a:lstStyle/>
        <a:p>
          <a:r>
            <a:rPr lang="sr-Latn-RS" b="1"/>
            <a:t>Neuter nouns   </a:t>
          </a:r>
          <a:endParaRPr lang="en-US"/>
        </a:p>
      </dgm:t>
    </dgm:pt>
    <dgm:pt modelId="{D465EB56-F51B-44C2-A89C-80D511EF493B}" type="parTrans" cxnId="{EA99EC9D-0ABE-4909-8512-B86E8BDE6895}">
      <dgm:prSet/>
      <dgm:spPr/>
      <dgm:t>
        <a:bodyPr/>
        <a:lstStyle/>
        <a:p>
          <a:endParaRPr lang="en-US"/>
        </a:p>
      </dgm:t>
    </dgm:pt>
    <dgm:pt modelId="{421DD168-0D19-4BD5-B4DA-8BA151DE1966}" type="sibTrans" cxnId="{EA99EC9D-0ABE-4909-8512-B86E8BDE6895}">
      <dgm:prSet/>
      <dgm:spPr/>
      <dgm:t>
        <a:bodyPr/>
        <a:lstStyle/>
        <a:p>
          <a:endParaRPr lang="en-US"/>
        </a:p>
      </dgm:t>
    </dgm:pt>
    <dgm:pt modelId="{05026FB5-0C14-4F78-8982-347916ED297F}">
      <dgm:prSet/>
      <dgm:spPr/>
      <dgm:t>
        <a:bodyPr/>
        <a:lstStyle/>
        <a:p>
          <a:r>
            <a:rPr lang="sr-Latn-RS" b="1"/>
            <a:t>Personal pronouns      </a:t>
          </a:r>
          <a:endParaRPr lang="en-US"/>
        </a:p>
      </dgm:t>
    </dgm:pt>
    <dgm:pt modelId="{4479035C-112C-4AB9-987D-BE4BB742D9C4}" type="parTrans" cxnId="{3289DFFB-4DED-43DA-9A79-6D1501660187}">
      <dgm:prSet/>
      <dgm:spPr/>
      <dgm:t>
        <a:bodyPr/>
        <a:lstStyle/>
        <a:p>
          <a:endParaRPr lang="en-US"/>
        </a:p>
      </dgm:t>
    </dgm:pt>
    <dgm:pt modelId="{A6226FB9-1421-4AEF-AFE2-9BDBE3A3CEAA}" type="sibTrans" cxnId="{3289DFFB-4DED-43DA-9A79-6D1501660187}">
      <dgm:prSet/>
      <dgm:spPr/>
      <dgm:t>
        <a:bodyPr/>
        <a:lstStyle/>
        <a:p>
          <a:endParaRPr lang="en-US"/>
        </a:p>
      </dgm:t>
    </dgm:pt>
    <dgm:pt modelId="{37D6CA83-AEAF-43FD-A522-4AA26E351035}">
      <dgm:prSet/>
      <dgm:spPr/>
      <dgm:t>
        <a:bodyPr/>
        <a:lstStyle/>
        <a:p>
          <a:r>
            <a:rPr lang="sr-Latn-RS" b="1"/>
            <a:t>Plural Nouns           </a:t>
          </a:r>
          <a:endParaRPr lang="en-US"/>
        </a:p>
      </dgm:t>
    </dgm:pt>
    <dgm:pt modelId="{E231BBBD-24BA-4190-8D4D-E8FB1FF40817}" type="parTrans" cxnId="{6676615E-139B-4EB5-A62A-69BBCCB9B2A9}">
      <dgm:prSet/>
      <dgm:spPr/>
      <dgm:t>
        <a:bodyPr/>
        <a:lstStyle/>
        <a:p>
          <a:endParaRPr lang="en-US"/>
        </a:p>
      </dgm:t>
    </dgm:pt>
    <dgm:pt modelId="{0A07BE7C-2736-4E09-832C-BC9A38986AAA}" type="sibTrans" cxnId="{6676615E-139B-4EB5-A62A-69BBCCB9B2A9}">
      <dgm:prSet/>
      <dgm:spPr/>
      <dgm:t>
        <a:bodyPr/>
        <a:lstStyle/>
        <a:p>
          <a:endParaRPr lang="en-US"/>
        </a:p>
      </dgm:t>
    </dgm:pt>
    <dgm:pt modelId="{C9E880C1-FBFF-4B3C-97D1-156C8B764066}">
      <dgm:prSet/>
      <dgm:spPr/>
      <dgm:t>
        <a:bodyPr/>
        <a:lstStyle/>
        <a:p>
          <a:r>
            <a:rPr lang="sr-Latn-RS" b="1"/>
            <a:t>Foreign names </a:t>
          </a:r>
          <a:endParaRPr lang="en-US"/>
        </a:p>
      </dgm:t>
    </dgm:pt>
    <dgm:pt modelId="{A41ED62C-B09C-4BC5-B098-659878DBCD51}" type="parTrans" cxnId="{64FC1851-5FF7-4696-82AD-5FD7F071D572}">
      <dgm:prSet/>
      <dgm:spPr/>
      <dgm:t>
        <a:bodyPr/>
        <a:lstStyle/>
        <a:p>
          <a:endParaRPr lang="en-US"/>
        </a:p>
      </dgm:t>
    </dgm:pt>
    <dgm:pt modelId="{E1813A4B-DBD6-4154-8D1B-053B102651E5}" type="sibTrans" cxnId="{64FC1851-5FF7-4696-82AD-5FD7F071D572}">
      <dgm:prSet/>
      <dgm:spPr/>
      <dgm:t>
        <a:bodyPr/>
        <a:lstStyle/>
        <a:p>
          <a:endParaRPr lang="en-US"/>
        </a:p>
      </dgm:t>
    </dgm:pt>
    <dgm:pt modelId="{94E0DCB4-D517-4351-840C-B07B0233261E}">
      <dgm:prSet/>
      <dgm:spPr/>
      <dgm:t>
        <a:bodyPr/>
        <a:lstStyle/>
        <a:p>
          <a:r>
            <a:rPr lang="en-US" b="1"/>
            <a:t>Feminine nouns</a:t>
          </a:r>
          <a:endParaRPr lang="en-US"/>
        </a:p>
      </dgm:t>
    </dgm:pt>
    <dgm:pt modelId="{54BF3D53-A6FB-4D76-8E21-BAC8F21AB4C9}" type="parTrans" cxnId="{74D305DE-36B8-4644-8A09-B4991ACC6FE4}">
      <dgm:prSet/>
      <dgm:spPr/>
      <dgm:t>
        <a:bodyPr/>
        <a:lstStyle/>
        <a:p>
          <a:endParaRPr lang="en-US"/>
        </a:p>
      </dgm:t>
    </dgm:pt>
    <dgm:pt modelId="{7FA3755E-ADE3-474D-98B8-44B2B83EE313}" type="sibTrans" cxnId="{74D305DE-36B8-4644-8A09-B4991ACC6FE4}">
      <dgm:prSet/>
      <dgm:spPr/>
      <dgm:t>
        <a:bodyPr/>
        <a:lstStyle/>
        <a:p>
          <a:endParaRPr lang="en-US"/>
        </a:p>
      </dgm:t>
    </dgm:pt>
    <dgm:pt modelId="{2DDD1842-87F1-484D-ABE5-D3E65FF39D69}">
      <dgm:prSet/>
      <dgm:spPr/>
      <dgm:t>
        <a:bodyPr/>
        <a:lstStyle/>
        <a:p>
          <a:r>
            <a:rPr lang="sr-Latn-RS"/>
            <a:t>The vocative ending for most polisyllabic</a:t>
          </a:r>
          <a:r>
            <a:rPr lang="sr-Latn-RS" b="1"/>
            <a:t> nouns ending in –ica is –e: </a:t>
          </a:r>
          <a:endParaRPr lang="en-US"/>
        </a:p>
      </dgm:t>
    </dgm:pt>
    <dgm:pt modelId="{0EB4BF5D-D616-46E6-A7D1-A21375346703}" type="parTrans" cxnId="{8A2A570A-E8EC-415B-8A04-73A307AEC551}">
      <dgm:prSet/>
      <dgm:spPr/>
      <dgm:t>
        <a:bodyPr/>
        <a:lstStyle/>
        <a:p>
          <a:endParaRPr lang="en-US"/>
        </a:p>
      </dgm:t>
    </dgm:pt>
    <dgm:pt modelId="{23462786-E5F1-4807-8C7B-50CA851C278D}" type="sibTrans" cxnId="{8A2A570A-E8EC-415B-8A04-73A307AEC551}">
      <dgm:prSet/>
      <dgm:spPr/>
      <dgm:t>
        <a:bodyPr/>
        <a:lstStyle/>
        <a:p>
          <a:endParaRPr lang="en-US"/>
        </a:p>
      </dgm:t>
    </dgm:pt>
    <dgm:pt modelId="{C0F557C5-591F-4472-B1A9-EBCCA9CB135B}">
      <dgm:prSet/>
      <dgm:spPr/>
      <dgm:t>
        <a:bodyPr/>
        <a:lstStyle/>
        <a:p>
          <a:r>
            <a:rPr lang="sr-Latn-RS"/>
            <a:t>feminine nouns that change their ending in the vocative case will take </a:t>
          </a:r>
          <a:r>
            <a:rPr lang="sr-Latn-RS" b="1"/>
            <a:t>–o</a:t>
          </a:r>
          <a:r>
            <a:rPr lang="sr-Latn-RS"/>
            <a:t> ending  </a:t>
          </a:r>
          <a:endParaRPr lang="en-US"/>
        </a:p>
      </dgm:t>
    </dgm:pt>
    <dgm:pt modelId="{BF4B31FD-5E70-465A-ACA6-DD2314D0AF2B}" type="parTrans" cxnId="{F6CCF675-1101-42E2-8A1F-2016DF3D1D39}">
      <dgm:prSet/>
      <dgm:spPr/>
      <dgm:t>
        <a:bodyPr/>
        <a:lstStyle/>
        <a:p>
          <a:endParaRPr lang="en-US"/>
        </a:p>
      </dgm:t>
    </dgm:pt>
    <dgm:pt modelId="{669A2096-19A9-401E-8693-8B10BE3BFD77}" type="sibTrans" cxnId="{F6CCF675-1101-42E2-8A1F-2016DF3D1D39}">
      <dgm:prSet/>
      <dgm:spPr/>
      <dgm:t>
        <a:bodyPr/>
        <a:lstStyle/>
        <a:p>
          <a:endParaRPr lang="en-US"/>
        </a:p>
      </dgm:t>
    </dgm:pt>
    <dgm:pt modelId="{DD60839A-61E2-4F97-81CE-CB93E5F09DF6}">
      <dgm:prSet/>
      <dgm:spPr/>
      <dgm:t>
        <a:bodyPr/>
        <a:lstStyle/>
        <a:p>
          <a:r>
            <a:rPr lang="en-US" b="1"/>
            <a:t>Some do not change</a:t>
          </a:r>
          <a:endParaRPr lang="en-US"/>
        </a:p>
      </dgm:t>
    </dgm:pt>
    <dgm:pt modelId="{7D76B596-671C-4E9A-82BF-6445111B1387}" type="parTrans" cxnId="{51B0D975-3278-45DC-B017-B3703450DFC4}">
      <dgm:prSet/>
      <dgm:spPr/>
      <dgm:t>
        <a:bodyPr/>
        <a:lstStyle/>
        <a:p>
          <a:endParaRPr lang="en-US"/>
        </a:p>
      </dgm:t>
    </dgm:pt>
    <dgm:pt modelId="{466CEA12-180D-4F97-9EFA-AB7F0C123841}" type="sibTrans" cxnId="{51B0D975-3278-45DC-B017-B3703450DFC4}">
      <dgm:prSet/>
      <dgm:spPr/>
      <dgm:t>
        <a:bodyPr/>
        <a:lstStyle/>
        <a:p>
          <a:endParaRPr lang="en-US"/>
        </a:p>
      </dgm:t>
    </dgm:pt>
    <dgm:pt modelId="{BE1B1DEA-D4A4-4D9E-9310-9506EF74E842}">
      <dgm:prSet/>
      <dgm:spPr/>
      <dgm:t>
        <a:bodyPr/>
        <a:lstStyle/>
        <a:p>
          <a:r>
            <a:rPr lang="sr-Latn-RS" b="1"/>
            <a:t>F2 nouns: -i</a:t>
          </a:r>
          <a:endParaRPr lang="en-US"/>
        </a:p>
      </dgm:t>
    </dgm:pt>
    <dgm:pt modelId="{630FBD05-EE62-4C4D-BD36-3EC3EAEB9F47}" type="parTrans" cxnId="{5D756D19-34F8-405F-AB91-A192110ECCEA}">
      <dgm:prSet/>
      <dgm:spPr/>
      <dgm:t>
        <a:bodyPr/>
        <a:lstStyle/>
        <a:p>
          <a:endParaRPr lang="en-US"/>
        </a:p>
      </dgm:t>
    </dgm:pt>
    <dgm:pt modelId="{ADF95D54-0AFE-46B9-A7B8-557DC355E1B3}" type="sibTrans" cxnId="{5D756D19-34F8-405F-AB91-A192110ECCEA}">
      <dgm:prSet/>
      <dgm:spPr/>
      <dgm:t>
        <a:bodyPr/>
        <a:lstStyle/>
        <a:p>
          <a:endParaRPr lang="en-US"/>
        </a:p>
      </dgm:t>
    </dgm:pt>
    <dgm:pt modelId="{FEB3F86F-5EA5-4832-9E7A-212775A6EA00}">
      <dgm:prSet/>
      <dgm:spPr/>
      <dgm:t>
        <a:bodyPr/>
        <a:lstStyle/>
        <a:p>
          <a:r>
            <a:rPr lang="en-US" b="1"/>
            <a:t>Masculine nouns</a:t>
          </a:r>
          <a:endParaRPr lang="en-US"/>
        </a:p>
      </dgm:t>
    </dgm:pt>
    <dgm:pt modelId="{A7BD5842-6AB2-47CA-A2DE-C2B379309BCE}" type="parTrans" cxnId="{CAD9552E-1815-422C-8EAF-10CD7FFA1B0D}">
      <dgm:prSet/>
      <dgm:spPr/>
      <dgm:t>
        <a:bodyPr/>
        <a:lstStyle/>
        <a:p>
          <a:endParaRPr lang="en-US"/>
        </a:p>
      </dgm:t>
    </dgm:pt>
    <dgm:pt modelId="{67D62BD1-5AF7-4748-B6CA-0FD030DAEBCE}" type="sibTrans" cxnId="{CAD9552E-1815-422C-8EAF-10CD7FFA1B0D}">
      <dgm:prSet/>
      <dgm:spPr/>
      <dgm:t>
        <a:bodyPr/>
        <a:lstStyle/>
        <a:p>
          <a:endParaRPr lang="en-US"/>
        </a:p>
      </dgm:t>
    </dgm:pt>
    <dgm:pt modelId="{7DB032AF-8149-4290-9500-5B9EEB6DAFA6}">
      <dgm:prSet/>
      <dgm:spPr/>
      <dgm:t>
        <a:bodyPr/>
        <a:lstStyle/>
        <a:p>
          <a:r>
            <a:rPr lang="sr-Latn-RS" b="1"/>
            <a:t>-e is added to non-palatal (hard) stems: </a:t>
          </a:r>
          <a:endParaRPr lang="en-US"/>
        </a:p>
      </dgm:t>
    </dgm:pt>
    <dgm:pt modelId="{B20383E8-8A72-4A69-BE45-B37ABBDECAF9}" type="parTrans" cxnId="{A9759502-A23D-424C-B202-26AF9DE32AF0}">
      <dgm:prSet/>
      <dgm:spPr/>
      <dgm:t>
        <a:bodyPr/>
        <a:lstStyle/>
        <a:p>
          <a:endParaRPr lang="en-US"/>
        </a:p>
      </dgm:t>
    </dgm:pt>
    <dgm:pt modelId="{AD08E32A-5C8F-4467-A166-2566D9FE327B}" type="sibTrans" cxnId="{A9759502-A23D-424C-B202-26AF9DE32AF0}">
      <dgm:prSet/>
      <dgm:spPr/>
      <dgm:t>
        <a:bodyPr/>
        <a:lstStyle/>
        <a:p>
          <a:endParaRPr lang="en-US"/>
        </a:p>
      </dgm:t>
    </dgm:pt>
    <dgm:pt modelId="{5613E53E-C668-4302-A737-D6EBA8E66AB3}">
      <dgm:prSet/>
      <dgm:spPr/>
      <dgm:t>
        <a:bodyPr/>
        <a:lstStyle/>
        <a:p>
          <a:r>
            <a:rPr lang="sr-Latn-RS" b="1"/>
            <a:t>–u is added to palatal (soft) stems in č, ć, đ, lj, nj, š, ž</a:t>
          </a:r>
          <a:endParaRPr lang="en-US"/>
        </a:p>
      </dgm:t>
    </dgm:pt>
    <dgm:pt modelId="{9C987CF1-0865-465B-8328-842036B9429A}" type="parTrans" cxnId="{D69C293A-1303-4F42-8B70-21393A3ECADE}">
      <dgm:prSet/>
      <dgm:spPr/>
      <dgm:t>
        <a:bodyPr/>
        <a:lstStyle/>
        <a:p>
          <a:endParaRPr lang="en-US"/>
        </a:p>
      </dgm:t>
    </dgm:pt>
    <dgm:pt modelId="{A91A85B1-9E78-43F7-B169-6A16F7CEC8B0}" type="sibTrans" cxnId="{D69C293A-1303-4F42-8B70-21393A3ECADE}">
      <dgm:prSet/>
      <dgm:spPr/>
      <dgm:t>
        <a:bodyPr/>
        <a:lstStyle/>
        <a:p>
          <a:endParaRPr lang="en-US"/>
        </a:p>
      </dgm:t>
    </dgm:pt>
    <dgm:pt modelId="{9ED34C07-AC56-41C2-B751-3E58FF555AEF}" type="pres">
      <dgm:prSet presAssocID="{23C59E7E-BDCC-4AD7-B556-72D5058C814F}" presName="Name0" presStyleCnt="0">
        <dgm:presLayoutVars>
          <dgm:dir/>
          <dgm:animLvl val="lvl"/>
          <dgm:resizeHandles val="exact"/>
        </dgm:presLayoutVars>
      </dgm:prSet>
      <dgm:spPr/>
    </dgm:pt>
    <dgm:pt modelId="{8E5ECA39-54B1-4A33-BDA2-37F18FF3CFD1}" type="pres">
      <dgm:prSet presAssocID="{F02201E3-9E2E-479C-8A80-85131A653F2D}" presName="composite" presStyleCnt="0"/>
      <dgm:spPr/>
    </dgm:pt>
    <dgm:pt modelId="{5D2278A3-DAE3-4A97-A8CF-6475FD436C3B}" type="pres">
      <dgm:prSet presAssocID="{F02201E3-9E2E-479C-8A80-85131A653F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AF38D56-68F9-437A-B4C9-E9E162D71170}" type="pres">
      <dgm:prSet presAssocID="{F02201E3-9E2E-479C-8A80-85131A653F2D}" presName="desTx" presStyleLbl="alignAccFollowNode1" presStyleIdx="0" presStyleCnt="3">
        <dgm:presLayoutVars>
          <dgm:bulletEnabled val="1"/>
        </dgm:presLayoutVars>
      </dgm:prSet>
      <dgm:spPr/>
    </dgm:pt>
    <dgm:pt modelId="{3C7DAD6A-B930-4BD9-AFB0-F12E5B4D3E21}" type="pres">
      <dgm:prSet presAssocID="{5948FE1F-77F6-4CF9-8F03-AB10A57B568F}" presName="space" presStyleCnt="0"/>
      <dgm:spPr/>
    </dgm:pt>
    <dgm:pt modelId="{013FD305-BB6F-4BF5-BC08-1D825A7C94F3}" type="pres">
      <dgm:prSet presAssocID="{94E0DCB4-D517-4351-840C-B07B0233261E}" presName="composite" presStyleCnt="0"/>
      <dgm:spPr/>
    </dgm:pt>
    <dgm:pt modelId="{3C6D5948-6835-4EC0-AEC6-D87D14A25C58}" type="pres">
      <dgm:prSet presAssocID="{94E0DCB4-D517-4351-840C-B07B0233261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DECE86D-E029-4E5A-97B2-30FFC835448F}" type="pres">
      <dgm:prSet presAssocID="{94E0DCB4-D517-4351-840C-B07B0233261E}" presName="desTx" presStyleLbl="alignAccFollowNode1" presStyleIdx="1" presStyleCnt="3">
        <dgm:presLayoutVars>
          <dgm:bulletEnabled val="1"/>
        </dgm:presLayoutVars>
      </dgm:prSet>
      <dgm:spPr/>
    </dgm:pt>
    <dgm:pt modelId="{2A4C5214-7BA4-4D57-AE32-7443315B76F1}" type="pres">
      <dgm:prSet presAssocID="{7FA3755E-ADE3-474D-98B8-44B2B83EE313}" presName="space" presStyleCnt="0"/>
      <dgm:spPr/>
    </dgm:pt>
    <dgm:pt modelId="{4690EEA1-0436-42C3-BB15-3E83923A3540}" type="pres">
      <dgm:prSet presAssocID="{FEB3F86F-5EA5-4832-9E7A-212775A6EA00}" presName="composite" presStyleCnt="0"/>
      <dgm:spPr/>
    </dgm:pt>
    <dgm:pt modelId="{64E4EACA-4437-4B44-8C2F-5FC6AAC22EA0}" type="pres">
      <dgm:prSet presAssocID="{FEB3F86F-5EA5-4832-9E7A-212775A6EA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8F3B7CD-78F4-412B-8200-DB0B15C3D50F}" type="pres">
      <dgm:prSet presAssocID="{FEB3F86F-5EA5-4832-9E7A-212775A6EA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9759502-A23D-424C-B202-26AF9DE32AF0}" srcId="{FEB3F86F-5EA5-4832-9E7A-212775A6EA00}" destId="{7DB032AF-8149-4290-9500-5B9EEB6DAFA6}" srcOrd="0" destOrd="0" parTransId="{B20383E8-8A72-4A69-BE45-B37ABBDECAF9}" sibTransId="{AD08E32A-5C8F-4467-A166-2566D9FE327B}"/>
    <dgm:cxn modelId="{3027D304-513C-4689-B489-FEEEC1407F6C}" type="presOf" srcId="{37D6CA83-AEAF-43FD-A522-4AA26E351035}" destId="{7AF38D56-68F9-437A-B4C9-E9E162D71170}" srcOrd="0" destOrd="2" presId="urn:microsoft.com/office/officeart/2005/8/layout/hList1"/>
    <dgm:cxn modelId="{8A2A570A-E8EC-415B-8A04-73A307AEC551}" srcId="{94E0DCB4-D517-4351-840C-B07B0233261E}" destId="{2DDD1842-87F1-484D-ABE5-D3E65FF39D69}" srcOrd="0" destOrd="0" parTransId="{0EB4BF5D-D616-46E6-A7D1-A21375346703}" sibTransId="{23462786-E5F1-4807-8C7B-50CA851C278D}"/>
    <dgm:cxn modelId="{2CAFD118-8628-444F-A387-2B64AAFE626A}" srcId="{23C59E7E-BDCC-4AD7-B556-72D5058C814F}" destId="{F02201E3-9E2E-479C-8A80-85131A653F2D}" srcOrd="0" destOrd="0" parTransId="{23A4B921-BF01-43D0-A4BA-F0ABA0F0E16D}" sibTransId="{5948FE1F-77F6-4CF9-8F03-AB10A57B568F}"/>
    <dgm:cxn modelId="{5D756D19-34F8-405F-AB91-A192110ECCEA}" srcId="{94E0DCB4-D517-4351-840C-B07B0233261E}" destId="{BE1B1DEA-D4A4-4D9E-9310-9506EF74E842}" srcOrd="3" destOrd="0" parTransId="{630FBD05-EE62-4C4D-BD36-3EC3EAEB9F47}" sibTransId="{ADF95D54-0AFE-46B9-A7B8-557DC355E1B3}"/>
    <dgm:cxn modelId="{17681321-B303-429A-8E7F-0E970DA4140A}" type="presOf" srcId="{C9E880C1-FBFF-4B3C-97D1-156C8B764066}" destId="{7AF38D56-68F9-437A-B4C9-E9E162D71170}" srcOrd="0" destOrd="3" presId="urn:microsoft.com/office/officeart/2005/8/layout/hList1"/>
    <dgm:cxn modelId="{6F48A524-D7EC-4D39-A858-871336BBD7DD}" type="presOf" srcId="{0ACB8E36-1266-4F3B-8002-463BE50A2796}" destId="{7AF38D56-68F9-437A-B4C9-E9E162D71170}" srcOrd="0" destOrd="0" presId="urn:microsoft.com/office/officeart/2005/8/layout/hList1"/>
    <dgm:cxn modelId="{DEDE422D-8D4C-4143-931E-21976C382B03}" type="presOf" srcId="{23C59E7E-BDCC-4AD7-B556-72D5058C814F}" destId="{9ED34C07-AC56-41C2-B751-3E58FF555AEF}" srcOrd="0" destOrd="0" presId="urn:microsoft.com/office/officeart/2005/8/layout/hList1"/>
    <dgm:cxn modelId="{CAD9552E-1815-422C-8EAF-10CD7FFA1B0D}" srcId="{23C59E7E-BDCC-4AD7-B556-72D5058C814F}" destId="{FEB3F86F-5EA5-4832-9E7A-212775A6EA00}" srcOrd="2" destOrd="0" parTransId="{A7BD5842-6AB2-47CA-A2DE-C2B379309BCE}" sibTransId="{67D62BD1-5AF7-4748-B6CA-0FD030DAEBCE}"/>
    <dgm:cxn modelId="{A61A9A30-1742-4A50-9717-DFF15116EBEB}" type="presOf" srcId="{94E0DCB4-D517-4351-840C-B07B0233261E}" destId="{3C6D5948-6835-4EC0-AEC6-D87D14A25C58}" srcOrd="0" destOrd="0" presId="urn:microsoft.com/office/officeart/2005/8/layout/hList1"/>
    <dgm:cxn modelId="{8389EA39-4435-46E5-AA02-25A341B94D19}" type="presOf" srcId="{05026FB5-0C14-4F78-8982-347916ED297F}" destId="{7AF38D56-68F9-437A-B4C9-E9E162D71170}" srcOrd="0" destOrd="1" presId="urn:microsoft.com/office/officeart/2005/8/layout/hList1"/>
    <dgm:cxn modelId="{D69C293A-1303-4F42-8B70-21393A3ECADE}" srcId="{FEB3F86F-5EA5-4832-9E7A-212775A6EA00}" destId="{5613E53E-C668-4302-A737-D6EBA8E66AB3}" srcOrd="1" destOrd="0" parTransId="{9C987CF1-0865-465B-8328-842036B9429A}" sibTransId="{A91A85B1-9E78-43F7-B169-6A16F7CEC8B0}"/>
    <dgm:cxn modelId="{6676615E-139B-4EB5-A62A-69BBCCB9B2A9}" srcId="{F02201E3-9E2E-479C-8A80-85131A653F2D}" destId="{37D6CA83-AEAF-43FD-A522-4AA26E351035}" srcOrd="2" destOrd="0" parTransId="{E231BBBD-24BA-4190-8D4D-E8FB1FF40817}" sibTransId="{0A07BE7C-2736-4E09-832C-BC9A38986AAA}"/>
    <dgm:cxn modelId="{07F1A86A-21D8-4550-BCD6-FC2F4C02D8BB}" type="presOf" srcId="{C0F557C5-591F-4472-B1A9-EBCCA9CB135B}" destId="{1DECE86D-E029-4E5A-97B2-30FFC835448F}" srcOrd="0" destOrd="1" presId="urn:microsoft.com/office/officeart/2005/8/layout/hList1"/>
    <dgm:cxn modelId="{64FC1851-5FF7-4696-82AD-5FD7F071D572}" srcId="{F02201E3-9E2E-479C-8A80-85131A653F2D}" destId="{C9E880C1-FBFF-4B3C-97D1-156C8B764066}" srcOrd="3" destOrd="0" parTransId="{A41ED62C-B09C-4BC5-B098-659878DBCD51}" sibTransId="{E1813A4B-DBD6-4154-8D1B-053B102651E5}"/>
    <dgm:cxn modelId="{548CB873-E6A2-4C64-9F48-42A936A1702D}" type="presOf" srcId="{BE1B1DEA-D4A4-4D9E-9310-9506EF74E842}" destId="{1DECE86D-E029-4E5A-97B2-30FFC835448F}" srcOrd="0" destOrd="3" presId="urn:microsoft.com/office/officeart/2005/8/layout/hList1"/>
    <dgm:cxn modelId="{51B0D975-3278-45DC-B017-B3703450DFC4}" srcId="{94E0DCB4-D517-4351-840C-B07B0233261E}" destId="{DD60839A-61E2-4F97-81CE-CB93E5F09DF6}" srcOrd="2" destOrd="0" parTransId="{7D76B596-671C-4E9A-82BF-6445111B1387}" sibTransId="{466CEA12-180D-4F97-9EFA-AB7F0C123841}"/>
    <dgm:cxn modelId="{F6CCF675-1101-42E2-8A1F-2016DF3D1D39}" srcId="{94E0DCB4-D517-4351-840C-B07B0233261E}" destId="{C0F557C5-591F-4472-B1A9-EBCCA9CB135B}" srcOrd="1" destOrd="0" parTransId="{BF4B31FD-5E70-465A-ACA6-DD2314D0AF2B}" sibTransId="{669A2096-19A9-401E-8693-8B10BE3BFD77}"/>
    <dgm:cxn modelId="{4774917D-C7BC-44D0-B368-A4D3893C5AB3}" type="presOf" srcId="{FEB3F86F-5EA5-4832-9E7A-212775A6EA00}" destId="{64E4EACA-4437-4B44-8C2F-5FC6AAC22EA0}" srcOrd="0" destOrd="0" presId="urn:microsoft.com/office/officeart/2005/8/layout/hList1"/>
    <dgm:cxn modelId="{C8382188-1F69-4AEB-ABC6-9FA4C13AF2C0}" type="presOf" srcId="{2DDD1842-87F1-484D-ABE5-D3E65FF39D69}" destId="{1DECE86D-E029-4E5A-97B2-30FFC835448F}" srcOrd="0" destOrd="0" presId="urn:microsoft.com/office/officeart/2005/8/layout/hList1"/>
    <dgm:cxn modelId="{EA99EC9D-0ABE-4909-8512-B86E8BDE6895}" srcId="{F02201E3-9E2E-479C-8A80-85131A653F2D}" destId="{0ACB8E36-1266-4F3B-8002-463BE50A2796}" srcOrd="0" destOrd="0" parTransId="{D465EB56-F51B-44C2-A89C-80D511EF493B}" sibTransId="{421DD168-0D19-4BD5-B4DA-8BA151DE1966}"/>
    <dgm:cxn modelId="{5E5161AE-251A-442D-9E97-103D4D468335}" type="presOf" srcId="{DD60839A-61E2-4F97-81CE-CB93E5F09DF6}" destId="{1DECE86D-E029-4E5A-97B2-30FFC835448F}" srcOrd="0" destOrd="2" presId="urn:microsoft.com/office/officeart/2005/8/layout/hList1"/>
    <dgm:cxn modelId="{2EBB3FC5-48D1-4328-A114-6FEAE017EC3C}" type="presOf" srcId="{F02201E3-9E2E-479C-8A80-85131A653F2D}" destId="{5D2278A3-DAE3-4A97-A8CF-6475FD436C3B}" srcOrd="0" destOrd="0" presId="urn:microsoft.com/office/officeart/2005/8/layout/hList1"/>
    <dgm:cxn modelId="{934C2FD9-58D2-4001-97CD-462F019BCA9C}" type="presOf" srcId="{5613E53E-C668-4302-A737-D6EBA8E66AB3}" destId="{78F3B7CD-78F4-412B-8200-DB0B15C3D50F}" srcOrd="0" destOrd="1" presId="urn:microsoft.com/office/officeart/2005/8/layout/hList1"/>
    <dgm:cxn modelId="{74D305DE-36B8-4644-8A09-B4991ACC6FE4}" srcId="{23C59E7E-BDCC-4AD7-B556-72D5058C814F}" destId="{94E0DCB4-D517-4351-840C-B07B0233261E}" srcOrd="1" destOrd="0" parTransId="{54BF3D53-A6FB-4D76-8E21-BAC8F21AB4C9}" sibTransId="{7FA3755E-ADE3-474D-98B8-44B2B83EE313}"/>
    <dgm:cxn modelId="{22A25EF8-F133-4CE0-8AA2-490E5472BAD3}" type="presOf" srcId="{7DB032AF-8149-4290-9500-5B9EEB6DAFA6}" destId="{78F3B7CD-78F4-412B-8200-DB0B15C3D50F}" srcOrd="0" destOrd="0" presId="urn:microsoft.com/office/officeart/2005/8/layout/hList1"/>
    <dgm:cxn modelId="{3289DFFB-4DED-43DA-9A79-6D1501660187}" srcId="{F02201E3-9E2E-479C-8A80-85131A653F2D}" destId="{05026FB5-0C14-4F78-8982-347916ED297F}" srcOrd="1" destOrd="0" parTransId="{4479035C-112C-4AB9-987D-BE4BB742D9C4}" sibTransId="{A6226FB9-1421-4AEF-AFE2-9BDBE3A3CEAA}"/>
    <dgm:cxn modelId="{58E6E31E-9614-4B50-BAD3-B17C72AF1BF3}" type="presParOf" srcId="{9ED34C07-AC56-41C2-B751-3E58FF555AEF}" destId="{8E5ECA39-54B1-4A33-BDA2-37F18FF3CFD1}" srcOrd="0" destOrd="0" presId="urn:microsoft.com/office/officeart/2005/8/layout/hList1"/>
    <dgm:cxn modelId="{6E839A5A-7C21-46B8-91D1-08479296EAB1}" type="presParOf" srcId="{8E5ECA39-54B1-4A33-BDA2-37F18FF3CFD1}" destId="{5D2278A3-DAE3-4A97-A8CF-6475FD436C3B}" srcOrd="0" destOrd="0" presId="urn:microsoft.com/office/officeart/2005/8/layout/hList1"/>
    <dgm:cxn modelId="{41449970-4C19-45BE-88B9-5FADA7B743F7}" type="presParOf" srcId="{8E5ECA39-54B1-4A33-BDA2-37F18FF3CFD1}" destId="{7AF38D56-68F9-437A-B4C9-E9E162D71170}" srcOrd="1" destOrd="0" presId="urn:microsoft.com/office/officeart/2005/8/layout/hList1"/>
    <dgm:cxn modelId="{DB7958CA-2B8E-481D-B9AC-6F87F3F7CD87}" type="presParOf" srcId="{9ED34C07-AC56-41C2-B751-3E58FF555AEF}" destId="{3C7DAD6A-B930-4BD9-AFB0-F12E5B4D3E21}" srcOrd="1" destOrd="0" presId="urn:microsoft.com/office/officeart/2005/8/layout/hList1"/>
    <dgm:cxn modelId="{E440510C-B9DC-4F40-B434-45CE9E18D25F}" type="presParOf" srcId="{9ED34C07-AC56-41C2-B751-3E58FF555AEF}" destId="{013FD305-BB6F-4BF5-BC08-1D825A7C94F3}" srcOrd="2" destOrd="0" presId="urn:microsoft.com/office/officeart/2005/8/layout/hList1"/>
    <dgm:cxn modelId="{3B28D08F-F81C-4CA1-A6A1-B83434370DA5}" type="presParOf" srcId="{013FD305-BB6F-4BF5-BC08-1D825A7C94F3}" destId="{3C6D5948-6835-4EC0-AEC6-D87D14A25C58}" srcOrd="0" destOrd="0" presId="urn:microsoft.com/office/officeart/2005/8/layout/hList1"/>
    <dgm:cxn modelId="{A3C45135-5FD0-4A17-B41B-D8D09A3F2D97}" type="presParOf" srcId="{013FD305-BB6F-4BF5-BC08-1D825A7C94F3}" destId="{1DECE86D-E029-4E5A-97B2-30FFC835448F}" srcOrd="1" destOrd="0" presId="urn:microsoft.com/office/officeart/2005/8/layout/hList1"/>
    <dgm:cxn modelId="{CB4CA5EC-A774-4DB5-8C8E-DF0C7942ECD0}" type="presParOf" srcId="{9ED34C07-AC56-41C2-B751-3E58FF555AEF}" destId="{2A4C5214-7BA4-4D57-AE32-7443315B76F1}" srcOrd="3" destOrd="0" presId="urn:microsoft.com/office/officeart/2005/8/layout/hList1"/>
    <dgm:cxn modelId="{1E430BAE-5B2A-4F49-8DD5-EFF424A097BD}" type="presParOf" srcId="{9ED34C07-AC56-41C2-B751-3E58FF555AEF}" destId="{4690EEA1-0436-42C3-BB15-3E83923A3540}" srcOrd="4" destOrd="0" presId="urn:microsoft.com/office/officeart/2005/8/layout/hList1"/>
    <dgm:cxn modelId="{F0D0C239-ABFB-41FB-9A95-45B2D75BBDBF}" type="presParOf" srcId="{4690EEA1-0436-42C3-BB15-3E83923A3540}" destId="{64E4EACA-4437-4B44-8C2F-5FC6AAC22EA0}" srcOrd="0" destOrd="0" presId="urn:microsoft.com/office/officeart/2005/8/layout/hList1"/>
    <dgm:cxn modelId="{04AB2E80-3D34-4AFE-B011-39ED5DB3CF68}" type="presParOf" srcId="{4690EEA1-0436-42C3-BB15-3E83923A3540}" destId="{78F3B7CD-78F4-412B-8200-DB0B15C3D5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278A3-DAE3-4A97-A8CF-6475FD436C3B}">
      <dsp:nvSpPr>
        <dsp:cNvPr id="0" name=""/>
        <dsp:cNvSpPr/>
      </dsp:nvSpPr>
      <dsp:spPr>
        <a:xfrm>
          <a:off x="2083" y="285275"/>
          <a:ext cx="2031300" cy="6881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DO NOT CHANGE</a:t>
          </a:r>
          <a:r>
            <a:rPr lang="en-US" sz="1900" kern="1200"/>
            <a:t>: </a:t>
          </a:r>
        </a:p>
      </dsp:txBody>
      <dsp:txXfrm>
        <a:off x="2083" y="285275"/>
        <a:ext cx="2031300" cy="688151"/>
      </dsp:txXfrm>
    </dsp:sp>
    <dsp:sp modelId="{7AF38D56-68F9-437A-B4C9-E9E162D71170}">
      <dsp:nvSpPr>
        <dsp:cNvPr id="0" name=""/>
        <dsp:cNvSpPr/>
      </dsp:nvSpPr>
      <dsp:spPr>
        <a:xfrm>
          <a:off x="2083" y="973426"/>
          <a:ext cx="2031300" cy="419521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Neuter nouns  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Personal pronouns     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Plural Nouns          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Foreign names </a:t>
          </a:r>
          <a:endParaRPr lang="en-US" sz="1900" kern="1200"/>
        </a:p>
      </dsp:txBody>
      <dsp:txXfrm>
        <a:off x="2083" y="973426"/>
        <a:ext cx="2031300" cy="4195217"/>
      </dsp:txXfrm>
    </dsp:sp>
    <dsp:sp modelId="{3C6D5948-6835-4EC0-AEC6-D87D14A25C58}">
      <dsp:nvSpPr>
        <dsp:cNvPr id="0" name=""/>
        <dsp:cNvSpPr/>
      </dsp:nvSpPr>
      <dsp:spPr>
        <a:xfrm>
          <a:off x="2317766" y="285275"/>
          <a:ext cx="2031300" cy="6881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Feminine nouns</a:t>
          </a:r>
          <a:endParaRPr lang="en-US" sz="1900" kern="1200"/>
        </a:p>
      </dsp:txBody>
      <dsp:txXfrm>
        <a:off x="2317766" y="285275"/>
        <a:ext cx="2031300" cy="688151"/>
      </dsp:txXfrm>
    </dsp:sp>
    <dsp:sp modelId="{1DECE86D-E029-4E5A-97B2-30FFC835448F}">
      <dsp:nvSpPr>
        <dsp:cNvPr id="0" name=""/>
        <dsp:cNvSpPr/>
      </dsp:nvSpPr>
      <dsp:spPr>
        <a:xfrm>
          <a:off x="2317766" y="973426"/>
          <a:ext cx="2031300" cy="419521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kern="1200"/>
            <a:t>The vocative ending for most polisyllabic</a:t>
          </a:r>
          <a:r>
            <a:rPr lang="sr-Latn-RS" sz="1900" b="1" kern="1200"/>
            <a:t> nouns ending in –ica is –e: 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kern="1200"/>
            <a:t>feminine nouns that change their ending in the vocative case will take </a:t>
          </a:r>
          <a:r>
            <a:rPr lang="sr-Latn-RS" sz="1900" b="1" kern="1200"/>
            <a:t>–o</a:t>
          </a:r>
          <a:r>
            <a:rPr lang="sr-Latn-RS" sz="1900" kern="1200"/>
            <a:t> ending  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Some do not change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F2 nouns: -i</a:t>
          </a:r>
          <a:endParaRPr lang="en-US" sz="1900" kern="1200"/>
        </a:p>
      </dsp:txBody>
      <dsp:txXfrm>
        <a:off x="2317766" y="973426"/>
        <a:ext cx="2031300" cy="4195217"/>
      </dsp:txXfrm>
    </dsp:sp>
    <dsp:sp modelId="{64E4EACA-4437-4B44-8C2F-5FC6AAC22EA0}">
      <dsp:nvSpPr>
        <dsp:cNvPr id="0" name=""/>
        <dsp:cNvSpPr/>
      </dsp:nvSpPr>
      <dsp:spPr>
        <a:xfrm>
          <a:off x="4633448" y="285275"/>
          <a:ext cx="2031300" cy="68815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Masculine nouns</a:t>
          </a:r>
          <a:endParaRPr lang="en-US" sz="1900" kern="1200"/>
        </a:p>
      </dsp:txBody>
      <dsp:txXfrm>
        <a:off x="4633448" y="285275"/>
        <a:ext cx="2031300" cy="688151"/>
      </dsp:txXfrm>
    </dsp:sp>
    <dsp:sp modelId="{78F3B7CD-78F4-412B-8200-DB0B15C3D50F}">
      <dsp:nvSpPr>
        <dsp:cNvPr id="0" name=""/>
        <dsp:cNvSpPr/>
      </dsp:nvSpPr>
      <dsp:spPr>
        <a:xfrm>
          <a:off x="4633448" y="973426"/>
          <a:ext cx="2031300" cy="419521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-e is added to non-palatal (hard) stems: 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–u is added to palatal (soft) stems in č, ć, đ, lj, nj, š, ž</a:t>
          </a:r>
          <a:endParaRPr lang="en-US" sz="1900" kern="1200"/>
        </a:p>
      </dsp:txBody>
      <dsp:txXfrm>
        <a:off x="4633448" y="973426"/>
        <a:ext cx="2031300" cy="419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8155-4AA2-D598-B1EA-79BD4652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1F7DD-BFAF-E28D-0776-B3AA8497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3485-5C6D-D58D-DE3F-D108B076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69C2-7D22-963F-CD19-29AE0FD5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DDE4-CD40-86B4-F8D8-AEC544BE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FEF4-12B8-4246-6ECE-67C2A82D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D822C-5117-14B8-40EA-A367BC94F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B3064-130F-4166-7B74-97BB78C6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29E8-F783-8C26-9EE5-9D2AE4FF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D0BF-6BE6-0E5C-D036-42FFC65D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70C80-5E97-176E-5CDE-CF2CDB96B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68282-AFC1-EDAE-1563-54DF772D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6FAC-35BB-B7A2-7502-6AFEA557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7BF2-A7BD-DC8D-44B2-5A575D43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F283-66D6-ACBA-1DDC-262C4260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410-762E-37A9-A787-FC336E7A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0787-BB0A-2B2D-F414-C7BF52A6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AE9E-B149-D797-9284-58BDCEFF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0C79-BF7C-C62F-D1F2-8BFFDB55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3D9B-22E2-5B13-72DE-026803A1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9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0DE2-AC85-D2A6-EFB8-4B330EB6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6F14-D3A2-F884-7D9B-41A73901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89FB-7696-0DC6-B474-02AA2B7B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E59D-E42D-7450-B1CE-67ACE279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9051-4F7C-D985-B4D7-130C3C61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0667-2596-BEDA-53B3-E7477737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3252-72E0-0057-2153-6DD132271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15EF6-283C-060E-1D28-C91223870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4D102-4C78-9A42-DEF0-489A99BE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D1586-87D1-1C35-4039-0E668CE0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84399-6E97-5DB8-DE48-DE60EDC2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EACC-83A9-3DF8-052C-C0A5AE38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8619B-E400-7812-8EC9-C65F2FBA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868C3-ED5F-788A-C586-1FA7B1A11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79B91-79AC-FE63-9B0A-7A669ABF2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3C24-0D89-4321-2260-4051E4B99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76904-9A91-2047-3906-5220FA25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D05AD-4C0C-4F86-495D-434BD8E1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94601-6502-433E-AA15-766D71D6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0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FCB8-B87E-FC85-6AA6-EB0F5150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CF680-78E3-00AE-236D-258C93EE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3E400-B5B7-3BFA-C141-402D81B3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A3312-B11F-88DD-E582-CD8A9CAF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E1B39-CACC-926F-B888-9AA72C8F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7A2A0-0A7C-A38F-7DE4-7DDC51B3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3C9E8-13C6-DA95-6034-A8DD4BF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4F56-265D-B7CC-49BA-E7E25CB5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8409-7F50-0A40-AA70-73A36404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1A415-D6AE-930E-AE68-1CCB13CFE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51BC6-2CEB-D7D2-6BF1-6E6E97EE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B7E61-261A-BDD7-02FC-2DEAF465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CC3E8-BBC3-D3CB-7D6D-57128706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80D7-DF9F-5919-4F85-5A2E909B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D4F2C-D040-D031-1D95-84C13D9D9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28607-BABB-C3D6-B087-02229A40D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8E706-0C78-5A67-85D6-A15DAD8D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8BE3D-B146-5DE4-BBED-B66C48A3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58F6F-D501-E573-2C5F-E442F052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2F70D-2FFB-D1FD-729F-902B9B65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A318-8157-901C-CF36-861BD505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F86E-D8CD-A14A-27B5-A67CA45A4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F9C6-1BC6-4C00-8461-E3721B95B42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F07F-C28A-D40A-CCEA-1CD0B7263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2DA-59EA-0CC5-F4CF-119363E8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4173-4832-4FA2-BE1B-83C28A00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452DBB-3AFD-A084-75E9-18F65493E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C9912-03B0-46E7-14D7-247742F66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r-Latn-RS" sz="4800">
                <a:solidFill>
                  <a:schemeClr val="bg1"/>
                </a:solidFill>
              </a:rPr>
              <a:t>Padeži</a:t>
            </a:r>
            <a:br>
              <a:rPr lang="sr-Latn-RS" sz="4800">
                <a:solidFill>
                  <a:schemeClr val="bg1"/>
                </a:solidFill>
              </a:rPr>
            </a:br>
            <a:r>
              <a:rPr lang="sr-Latn-RS" sz="4800">
                <a:solidFill>
                  <a:schemeClr val="bg1"/>
                </a:solidFill>
              </a:rPr>
              <a:t>Cases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E5C53-4889-3959-EDD0-F5ECFD7B3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71177-6CDD-37CD-8EB3-4E42F45B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r-Latn-RS" sz="4000">
                <a:solidFill>
                  <a:srgbClr val="FFFFFF"/>
                </a:solidFill>
              </a:rPr>
              <a:t>Nominative Plural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B9B4-4065-A381-812B-F477B184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r-Latn-RS" sz="2000"/>
              <a:t>Feminin nouns that end in –a: drop –a and add </a:t>
            </a:r>
            <a:r>
              <a:rPr lang="en-US" sz="2000"/>
              <a:t>–e</a:t>
            </a:r>
          </a:p>
          <a:p>
            <a:r>
              <a:rPr lang="en-US" sz="2000"/>
              <a:t>Masculine nouns and F2: add i to the stem</a:t>
            </a:r>
          </a:p>
          <a:p>
            <a:r>
              <a:rPr lang="en-US" sz="2000"/>
              <a:t>Masculine nouns that end in K/G/H- K/G/H turns into C/Z/S</a:t>
            </a:r>
          </a:p>
          <a:p>
            <a:r>
              <a:rPr lang="sr-Latn-RS" sz="2000"/>
              <a:t>Monosyllabic masculine nouns extend their stems in plural b</a:t>
            </a:r>
            <a:r>
              <a:rPr lang="en-US" sz="2000"/>
              <a:t>y adding –ov/ev</a:t>
            </a:r>
          </a:p>
          <a:p>
            <a:pPr lvl="1"/>
            <a:r>
              <a:rPr lang="en-US" sz="2000"/>
              <a:t>-ev goes after soft consonants </a:t>
            </a:r>
            <a:r>
              <a:rPr lang="sr-Latn-RS" sz="2000"/>
              <a:t>Č, Ć, J, LJ, NJ,DŽ,Đ,Š,Ž</a:t>
            </a:r>
            <a:endParaRPr lang="en-US" sz="2000"/>
          </a:p>
          <a:p>
            <a:r>
              <a:rPr lang="en-US" sz="2000"/>
              <a:t>Neuter nouns- e/o turns into –a</a:t>
            </a:r>
          </a:p>
          <a:p>
            <a:r>
              <a:rPr lang="en-US" sz="2000"/>
              <a:t>Adjectives: Masc add i, Fem -e, Nt. -a</a:t>
            </a:r>
          </a:p>
        </p:txBody>
      </p:sp>
    </p:spTree>
    <p:extLst>
      <p:ext uri="{BB962C8B-B14F-4D97-AF65-F5344CB8AC3E}">
        <p14:creationId xmlns:p14="http://schemas.microsoft.com/office/powerpoint/2010/main" val="147558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AA773-FECC-B0C0-BA39-0620D013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r-Latn-RS" sz="4000">
                <a:solidFill>
                  <a:srgbClr val="FFFFFF"/>
                </a:solidFill>
              </a:rPr>
              <a:t>Akuzativ- Jednina (singular)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B8EE-404A-E288-6920-AF4FE9C5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- Feminine nouns that end in a – drop a and add u</a:t>
            </a:r>
          </a:p>
          <a:p>
            <a:pPr marL="0" indent="0">
              <a:buNone/>
            </a:pPr>
            <a:r>
              <a:rPr lang="en-US" sz="2000"/>
              <a:t>- Masculine nouns that end in a – drop a and add u</a:t>
            </a:r>
          </a:p>
          <a:p>
            <a:pPr marL="0" indent="0">
              <a:buNone/>
            </a:pPr>
            <a:r>
              <a:rPr lang="en-US" sz="2000"/>
              <a:t>- Masculine Inanimate Nouns that end in consonant – Same as Nominative</a:t>
            </a:r>
          </a:p>
          <a:p>
            <a:pPr marL="0" indent="0">
              <a:buNone/>
            </a:pPr>
            <a:r>
              <a:rPr lang="en-US" sz="2000"/>
              <a:t>- Neuter Nouns- Same as Nominative</a:t>
            </a:r>
          </a:p>
          <a:p>
            <a:pPr marL="0" indent="0">
              <a:buNone/>
            </a:pPr>
            <a:r>
              <a:rPr lang="en-US" sz="2000"/>
              <a:t>- Feminine nouns that end in consonant- Same as Nominative</a:t>
            </a:r>
          </a:p>
          <a:p>
            <a:pPr marL="0" indent="0">
              <a:buNone/>
            </a:pPr>
            <a:r>
              <a:rPr lang="en-US" sz="2000"/>
              <a:t>- Masculine Animate Nouns that end in consonant- a is added </a:t>
            </a:r>
          </a:p>
        </p:txBody>
      </p:sp>
    </p:spTree>
    <p:extLst>
      <p:ext uri="{BB962C8B-B14F-4D97-AF65-F5344CB8AC3E}">
        <p14:creationId xmlns:p14="http://schemas.microsoft.com/office/powerpoint/2010/main" val="26713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1AA48-C37B-74AA-D913-EC3E939E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Akuzativ mno</a:t>
            </a:r>
            <a:r>
              <a:rPr lang="sr-Latn-RS" sz="4000">
                <a:solidFill>
                  <a:srgbClr val="FFFFFF"/>
                </a:solidFill>
              </a:rPr>
              <a:t>žine (plural)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AD6B-DA1F-C7E1-3B18-3BF2449D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r-Latn-RS" sz="2000"/>
              <a:t>- </a:t>
            </a:r>
            <a:r>
              <a:rPr lang="en-US" sz="2000"/>
              <a:t>Feminine nouns, F2, Neuter nouns have accusative plurals that are identical to their Nominative plurals.</a:t>
            </a:r>
          </a:p>
          <a:p>
            <a:r>
              <a:rPr lang="en-US" sz="2000"/>
              <a:t>Masculine nouns (both animate (living things) and inanimate) change their ending in acc.plural to E</a:t>
            </a:r>
          </a:p>
          <a:p>
            <a:r>
              <a:rPr lang="fr-FR" sz="2000"/>
              <a:t>Adjectives- masculine and feminine plurals:</a:t>
            </a:r>
            <a:r>
              <a:rPr lang="en-US" sz="2000"/>
              <a:t> djectival ending is –E</a:t>
            </a:r>
          </a:p>
          <a:p>
            <a:r>
              <a:rPr lang="en-US" sz="2000"/>
              <a:t>Adjectives- neuter- ending is –a (same as nouns)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7977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C461A-B9EA-D6B6-0B48-3C662E61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r-Latn-RS" sz="3400">
                <a:solidFill>
                  <a:srgbClr val="FFFFFF"/>
                </a:solidFill>
              </a:rPr>
              <a:t>Genitiv- Jednina/Singular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DEA8-3E29-658F-FAE0-E99DE019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r-Latn-RS" sz="2000"/>
              <a:t>Masculine nouns: add –a to the stem of a noun</a:t>
            </a:r>
          </a:p>
          <a:p>
            <a:r>
              <a:rPr lang="sr-Latn-RS" sz="2000"/>
              <a:t>Neuter Nouns: add –a to the stem of a noun</a:t>
            </a:r>
          </a:p>
          <a:p>
            <a:r>
              <a:rPr lang="sr-Latn-RS" sz="2000"/>
              <a:t>Feminine Nouns: d</a:t>
            </a:r>
            <a:r>
              <a:rPr lang="en-US" sz="2000"/>
              <a:t>rop the -a of the nominative and add –E</a:t>
            </a:r>
            <a:endParaRPr lang="sr-Latn-RS" sz="2000"/>
          </a:p>
          <a:p>
            <a:r>
              <a:rPr lang="sr-Latn-RS" sz="2000"/>
              <a:t>F2: </a:t>
            </a:r>
            <a:r>
              <a:rPr lang="en-US" sz="2000"/>
              <a:t>Add – I to the nom. sg. Stem</a:t>
            </a:r>
            <a:endParaRPr lang="sr-Latn-RS" sz="2000"/>
          </a:p>
          <a:p>
            <a:r>
              <a:rPr lang="sr-Latn-RS" sz="2000"/>
              <a:t>Masculine and </a:t>
            </a:r>
            <a:r>
              <a:rPr lang="en-US" sz="2000"/>
              <a:t>N</a:t>
            </a:r>
            <a:r>
              <a:rPr lang="sr-Latn-RS" sz="2000"/>
              <a:t>euter</a:t>
            </a:r>
            <a:r>
              <a:rPr lang="en-US" sz="2000"/>
              <a:t> adjectives:  -og/-eg</a:t>
            </a:r>
            <a:endParaRPr lang="sr-Latn-RS" sz="2000"/>
          </a:p>
          <a:p>
            <a:r>
              <a:rPr lang="en-US" sz="2000"/>
              <a:t>Feminine adjectives</a:t>
            </a:r>
            <a:r>
              <a:rPr lang="sr-Latn-RS" sz="2000"/>
              <a:t>: </a:t>
            </a:r>
            <a:r>
              <a:rPr lang="en-US" sz="2000"/>
              <a:t>For both F and F2 nouns the adjectival ending is –E</a:t>
            </a:r>
          </a:p>
          <a:p>
            <a:endParaRPr lang="en-US" sz="2000"/>
          </a:p>
          <a:p>
            <a:endParaRPr lang="en-US" sz="2000"/>
          </a:p>
          <a:p>
            <a:endParaRPr lang="sr-Latn-R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638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204F9-765B-BE80-9ED1-D1F897F5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Genitiv- </a:t>
            </a:r>
            <a:r>
              <a:rPr lang="sr-Latn-RS" sz="4000">
                <a:solidFill>
                  <a:srgbClr val="FFFFFF"/>
                </a:solidFill>
              </a:rPr>
              <a:t>Množina- Plural Endings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F551-E4A3-2DB1-8FC6-4782F49D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Masculine, feminine, neuter </a:t>
            </a:r>
            <a:r>
              <a:rPr lang="sr-Latn-RS" sz="2000"/>
              <a:t>noun- add long A</a:t>
            </a:r>
          </a:p>
          <a:p>
            <a:r>
              <a:rPr lang="sr-Latn-RS" sz="2000"/>
              <a:t>F2 nouns: add long I</a:t>
            </a:r>
          </a:p>
          <a:p>
            <a:r>
              <a:rPr lang="sr-Latn-RS" sz="2000"/>
              <a:t>Adjectives (m, g, n): Add ih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63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B2AD5-269F-ABC3-B8FD-80789BA8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r-Latn-RS" sz="4000">
                <a:solidFill>
                  <a:srgbClr val="FFFFFF"/>
                </a:solidFill>
              </a:rPr>
              <a:t>D/L Review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B04E-5A88-C3F3-5A05-7007E025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r-Latn-RS" sz="2000"/>
              <a:t>Nouns-Singular- Mascline + neuter– ending u</a:t>
            </a:r>
          </a:p>
          <a:p>
            <a:r>
              <a:rPr lang="sr-Latn-RS" sz="2000"/>
              <a:t>Nouns- Singular- Feminine Regular and F2- ends in –i</a:t>
            </a:r>
          </a:p>
          <a:p>
            <a:r>
              <a:rPr lang="sr-Latn-RS" sz="2000"/>
              <a:t>Nouns-Plural- Masculine, Neuter, F2- ending –ima</a:t>
            </a:r>
          </a:p>
          <a:p>
            <a:r>
              <a:rPr lang="sr-Latn-RS" sz="2000"/>
              <a:t>Nouns- Plural- Feminine- ending –ama</a:t>
            </a:r>
          </a:p>
          <a:p>
            <a:r>
              <a:rPr lang="sr-Latn-RS" sz="2000"/>
              <a:t>Adjectives- Singular- Masculine and neuter adjectives take –om/em</a:t>
            </a:r>
          </a:p>
          <a:p>
            <a:r>
              <a:rPr lang="sr-Latn-RS" sz="2000"/>
              <a:t>Adjectives- Singular- Feminine- -oj</a:t>
            </a:r>
          </a:p>
          <a:p>
            <a:r>
              <a:rPr lang="sr-Latn-RS" sz="2000"/>
              <a:t>Adjectives- Plural- All genders- -im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6466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EFED0-0650-05D0-494F-3A54A087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r-Latn-RS" sz="4000">
                <a:solidFill>
                  <a:srgbClr val="FFFFFF"/>
                </a:solidFill>
              </a:rPr>
              <a:t>Instrumental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439F-27CC-64D2-31A2-B899FD88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r-Latn-RS" sz="2000"/>
              <a:t>Feminin nouns singular end in –om</a:t>
            </a:r>
          </a:p>
          <a:p>
            <a:r>
              <a:rPr lang="sr-Latn-RS" sz="2000"/>
              <a:t>Masculine and neuter nouns singualr end in –om/em</a:t>
            </a:r>
          </a:p>
          <a:p>
            <a:pPr lvl="1"/>
            <a:r>
              <a:rPr lang="sr-Latn-RS" sz="2000"/>
              <a:t>em is used after soft consonants like š, ž, ć, đ, j, lj, nj (sometimes r,c,t).</a:t>
            </a:r>
          </a:p>
          <a:p>
            <a:pPr marL="0" indent="0">
              <a:buNone/>
            </a:pPr>
            <a:r>
              <a:rPr lang="sr-Latn-RS" sz="2000"/>
              <a:t>-F2 nouns end in –i, and -ju</a:t>
            </a:r>
          </a:p>
          <a:p>
            <a:pPr marL="0" indent="0">
              <a:buNone/>
            </a:pPr>
            <a:r>
              <a:rPr lang="sr-Latn-RS" sz="2000"/>
              <a:t>Adjectives singular  F2 and feminin- end in –om</a:t>
            </a:r>
          </a:p>
          <a:p>
            <a:pPr marL="0" indent="0">
              <a:buNone/>
            </a:pPr>
            <a:r>
              <a:rPr lang="sr-Latn-RS" sz="2000"/>
              <a:t>Adjectives Masculine and neuter singular- end in –im</a:t>
            </a:r>
          </a:p>
          <a:p>
            <a:pPr marL="0" indent="0">
              <a:buNone/>
            </a:pPr>
            <a:r>
              <a:rPr lang="sr-Latn-RS" sz="2000"/>
              <a:t>- </a:t>
            </a:r>
            <a:r>
              <a:rPr lang="en-US" sz="2000"/>
              <a:t>All nouns have instrumental plural identical to their D/L plural forms: </a:t>
            </a:r>
            <a:endParaRPr lang="sr-Latn-RS" sz="2000"/>
          </a:p>
          <a:p>
            <a:pPr marL="0" indent="0">
              <a:buNone/>
            </a:pPr>
            <a:r>
              <a:rPr lang="sr-Latn-RS" sz="2000"/>
              <a:t>	</a:t>
            </a:r>
            <a:r>
              <a:rPr lang="en-US" sz="2000" dirty="0"/>
              <a:t> masc., neuter and F2 </a:t>
            </a:r>
            <a:r>
              <a:rPr lang="en-US" sz="2000"/>
              <a:t>take -ima: </a:t>
            </a:r>
            <a:endParaRPr lang="sr-Latn-RS" sz="2000"/>
          </a:p>
          <a:p>
            <a:pPr marL="0" indent="0">
              <a:buNone/>
            </a:pPr>
            <a:r>
              <a:rPr lang="sr-Latn-RS" sz="2000"/>
              <a:t>	</a:t>
            </a:r>
            <a:r>
              <a:rPr lang="en-US" sz="2000" dirty="0"/>
              <a:t> regular feminine </a:t>
            </a:r>
            <a:r>
              <a:rPr lang="en-US" sz="2000"/>
              <a:t>take –ama</a:t>
            </a:r>
            <a:endParaRPr lang="sr-Latn-RS" sz="2000"/>
          </a:p>
          <a:p>
            <a:pPr marL="0" indent="0">
              <a:buNone/>
            </a:pPr>
            <a:r>
              <a:rPr lang="en-US" sz="2000" dirty="0"/>
              <a:t>All adjectives regardless of gender have instrumental plural forms identical to D/L plural forms: </a:t>
            </a:r>
            <a:r>
              <a:rPr lang="en-US" sz="2000"/>
              <a:t>-im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52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E97B0-F598-4025-8A8D-E05BCEDA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How to make vocative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5E356-2B2E-5693-F473-94FEFD26D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86911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21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641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Padeži Cases</vt:lpstr>
      <vt:lpstr>Nominative Plural</vt:lpstr>
      <vt:lpstr>Akuzativ- Jednina (singular)</vt:lpstr>
      <vt:lpstr>Akuzativ množine (plural)</vt:lpstr>
      <vt:lpstr>Genitiv- Jednina/Singular</vt:lpstr>
      <vt:lpstr>Genitiv- Množina- Plural Endings</vt:lpstr>
      <vt:lpstr>D/L Review</vt:lpstr>
      <vt:lpstr>Instrumental</vt:lpstr>
      <vt:lpstr>How to make vocative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Padeži Cases</dc:title>
  <dc:creator>Tamara Pavlović</dc:creator>
  <cp:lastModifiedBy>Tamara Pavlović</cp:lastModifiedBy>
  <cp:revision>1</cp:revision>
  <dcterms:created xsi:type="dcterms:W3CDTF">2023-10-30T14:14:21Z</dcterms:created>
  <dcterms:modified xsi:type="dcterms:W3CDTF">2023-10-30T14:21:41Z</dcterms:modified>
</cp:coreProperties>
</file>