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6" r:id="rId6"/>
    <p:sldId id="259" r:id="rId7"/>
    <p:sldId id="262" r:id="rId8"/>
    <p:sldId id="275" r:id="rId9"/>
    <p:sldId id="277" r:id="rId10"/>
    <p:sldId id="260" r:id="rId11"/>
    <p:sldId id="261" r:id="rId12"/>
    <p:sldId id="278" r:id="rId13"/>
    <p:sldId id="279" r:id="rId14"/>
    <p:sldId id="263" r:id="rId15"/>
    <p:sldId id="264" r:id="rId16"/>
    <p:sldId id="265" r:id="rId17"/>
    <p:sldId id="266" r:id="rId18"/>
    <p:sldId id="267" r:id="rId19"/>
    <p:sldId id="280" r:id="rId20"/>
    <p:sldId id="281" r:id="rId21"/>
    <p:sldId id="268" r:id="rId22"/>
    <p:sldId id="269" r:id="rId23"/>
    <p:sldId id="270" r:id="rId24"/>
    <p:sldId id="272" r:id="rId25"/>
    <p:sldId id="273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8"/>
    <p:restoredTop sz="94666"/>
  </p:normalViewPr>
  <p:slideViewPr>
    <p:cSldViewPr>
      <p:cViewPr varScale="1">
        <p:scale>
          <a:sx n="81" d="100"/>
          <a:sy n="81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069F1-9704-4360-8C2A-3E3F0B97E6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03316F-02EA-4968-ABE4-1BC21B0247DC}">
      <dgm:prSet/>
      <dgm:spPr/>
      <dgm:t>
        <a:bodyPr/>
        <a:lstStyle/>
        <a:p>
          <a:r>
            <a:rPr lang="en-US"/>
            <a:t>Milica daje hranu ….. (konj)</a:t>
          </a:r>
        </a:p>
      </dgm:t>
    </dgm:pt>
    <dgm:pt modelId="{43356A9A-D59A-4429-A3BB-1D1257FFEEE1}" type="parTrans" cxnId="{D5A8FF48-E58C-4C84-BC22-0FA8E736A99D}">
      <dgm:prSet/>
      <dgm:spPr/>
      <dgm:t>
        <a:bodyPr/>
        <a:lstStyle/>
        <a:p>
          <a:endParaRPr lang="en-US"/>
        </a:p>
      </dgm:t>
    </dgm:pt>
    <dgm:pt modelId="{E0F185A5-5D03-4128-A9DD-B26E060BB292}" type="sibTrans" cxnId="{D5A8FF48-E58C-4C84-BC22-0FA8E736A99D}">
      <dgm:prSet/>
      <dgm:spPr/>
      <dgm:t>
        <a:bodyPr/>
        <a:lstStyle/>
        <a:p>
          <a:endParaRPr lang="en-US"/>
        </a:p>
      </dgm:t>
    </dgm:pt>
    <dgm:pt modelId="{2A25B9CD-834B-45A9-8A16-442711C41463}">
      <dgm:prSet/>
      <dgm:spPr/>
      <dgm:t>
        <a:bodyPr/>
        <a:lstStyle/>
        <a:p>
          <a:r>
            <a:rPr lang="en-US"/>
            <a:t>Dala je paket …….. (voza</a:t>
          </a:r>
          <a:r>
            <a:rPr lang="sr-Latn-RS"/>
            <a:t>č)</a:t>
          </a:r>
          <a:endParaRPr lang="en-US"/>
        </a:p>
      </dgm:t>
    </dgm:pt>
    <dgm:pt modelId="{6C2DE775-0BCD-42DD-A529-373D122ABB85}" type="parTrans" cxnId="{2C3FA954-E7D7-4F79-933C-9030D278206A}">
      <dgm:prSet/>
      <dgm:spPr/>
      <dgm:t>
        <a:bodyPr/>
        <a:lstStyle/>
        <a:p>
          <a:endParaRPr lang="en-US"/>
        </a:p>
      </dgm:t>
    </dgm:pt>
    <dgm:pt modelId="{EE20E22C-E59C-4437-BA91-87F1992826CF}" type="sibTrans" cxnId="{2C3FA954-E7D7-4F79-933C-9030D278206A}">
      <dgm:prSet/>
      <dgm:spPr/>
      <dgm:t>
        <a:bodyPr/>
        <a:lstStyle/>
        <a:p>
          <a:endParaRPr lang="en-US"/>
        </a:p>
      </dgm:t>
    </dgm:pt>
    <dgm:pt modelId="{3083AC9F-E516-40EF-BE14-9E5FC0B8288C}">
      <dgm:prSet/>
      <dgm:spPr/>
      <dgm:t>
        <a:bodyPr/>
        <a:lstStyle/>
        <a:p>
          <a:r>
            <a:rPr lang="sr-Latn-RS"/>
            <a:t>Muzej je u tom …… (mesto)</a:t>
          </a:r>
          <a:endParaRPr lang="en-US"/>
        </a:p>
      </dgm:t>
    </dgm:pt>
    <dgm:pt modelId="{7F94C3F9-A02D-424B-A4FF-67CE754A625B}" type="parTrans" cxnId="{86ABE00D-5A04-42A5-9237-A1ECE2132304}">
      <dgm:prSet/>
      <dgm:spPr/>
      <dgm:t>
        <a:bodyPr/>
        <a:lstStyle/>
        <a:p>
          <a:endParaRPr lang="en-US"/>
        </a:p>
      </dgm:t>
    </dgm:pt>
    <dgm:pt modelId="{0EC6F010-3818-4898-BFB1-945F20A3E64F}" type="sibTrans" cxnId="{86ABE00D-5A04-42A5-9237-A1ECE2132304}">
      <dgm:prSet/>
      <dgm:spPr/>
      <dgm:t>
        <a:bodyPr/>
        <a:lstStyle/>
        <a:p>
          <a:endParaRPr lang="en-US"/>
        </a:p>
      </dgm:t>
    </dgm:pt>
    <dgm:pt modelId="{75C665C5-A27A-4F19-9E51-A1468CB7C803}">
      <dgm:prSet/>
      <dgm:spPr/>
      <dgm:t>
        <a:bodyPr/>
        <a:lstStyle/>
        <a:p>
          <a:r>
            <a:rPr lang="sr-Latn-RS"/>
            <a:t>Buba je u ……….. (povrće)</a:t>
          </a:r>
          <a:endParaRPr lang="en-US"/>
        </a:p>
      </dgm:t>
    </dgm:pt>
    <dgm:pt modelId="{68305705-C37F-43D2-80CA-621C015D4087}" type="parTrans" cxnId="{0C5D79F8-9EFB-4622-B614-A2664B471705}">
      <dgm:prSet/>
      <dgm:spPr/>
      <dgm:t>
        <a:bodyPr/>
        <a:lstStyle/>
        <a:p>
          <a:endParaRPr lang="en-US"/>
        </a:p>
      </dgm:t>
    </dgm:pt>
    <dgm:pt modelId="{ABB2758F-B97C-458E-AF44-D1415E127D9D}" type="sibTrans" cxnId="{0C5D79F8-9EFB-4622-B614-A2664B471705}">
      <dgm:prSet/>
      <dgm:spPr/>
      <dgm:t>
        <a:bodyPr/>
        <a:lstStyle/>
        <a:p>
          <a:endParaRPr lang="en-US"/>
        </a:p>
      </dgm:t>
    </dgm:pt>
    <dgm:pt modelId="{F4F4651C-866E-4611-A203-51B449D9793F}" type="pres">
      <dgm:prSet presAssocID="{C55069F1-9704-4360-8C2A-3E3F0B97E6D8}" presName="vert0" presStyleCnt="0">
        <dgm:presLayoutVars>
          <dgm:dir/>
          <dgm:animOne val="branch"/>
          <dgm:animLvl val="lvl"/>
        </dgm:presLayoutVars>
      </dgm:prSet>
      <dgm:spPr/>
    </dgm:pt>
    <dgm:pt modelId="{0B5E2544-CBB1-438E-958E-E8268F5A6719}" type="pres">
      <dgm:prSet presAssocID="{0103316F-02EA-4968-ABE4-1BC21B0247DC}" presName="thickLine" presStyleLbl="alignNode1" presStyleIdx="0" presStyleCnt="4"/>
      <dgm:spPr/>
    </dgm:pt>
    <dgm:pt modelId="{52AAF24E-639B-4FC8-A6AB-6158A2616BF5}" type="pres">
      <dgm:prSet presAssocID="{0103316F-02EA-4968-ABE4-1BC21B0247DC}" presName="horz1" presStyleCnt="0"/>
      <dgm:spPr/>
    </dgm:pt>
    <dgm:pt modelId="{CECB3781-DB3C-4D92-9082-C32A3C67C08E}" type="pres">
      <dgm:prSet presAssocID="{0103316F-02EA-4968-ABE4-1BC21B0247DC}" presName="tx1" presStyleLbl="revTx" presStyleIdx="0" presStyleCnt="4"/>
      <dgm:spPr/>
    </dgm:pt>
    <dgm:pt modelId="{BC2C6F8C-1515-4F09-BC66-276F8EF323CD}" type="pres">
      <dgm:prSet presAssocID="{0103316F-02EA-4968-ABE4-1BC21B0247DC}" presName="vert1" presStyleCnt="0"/>
      <dgm:spPr/>
    </dgm:pt>
    <dgm:pt modelId="{43A01BD1-1634-4C0D-8C9B-EA8F0A34B3A1}" type="pres">
      <dgm:prSet presAssocID="{2A25B9CD-834B-45A9-8A16-442711C41463}" presName="thickLine" presStyleLbl="alignNode1" presStyleIdx="1" presStyleCnt="4"/>
      <dgm:spPr/>
    </dgm:pt>
    <dgm:pt modelId="{90F564AF-CE9B-4541-9554-F09B9295D5DC}" type="pres">
      <dgm:prSet presAssocID="{2A25B9CD-834B-45A9-8A16-442711C41463}" presName="horz1" presStyleCnt="0"/>
      <dgm:spPr/>
    </dgm:pt>
    <dgm:pt modelId="{07DF0801-EFA4-4FB8-AA7C-5EE658F38DD3}" type="pres">
      <dgm:prSet presAssocID="{2A25B9CD-834B-45A9-8A16-442711C41463}" presName="tx1" presStyleLbl="revTx" presStyleIdx="1" presStyleCnt="4"/>
      <dgm:spPr/>
    </dgm:pt>
    <dgm:pt modelId="{237D6861-9907-47A3-BCA4-04C0F151F7B1}" type="pres">
      <dgm:prSet presAssocID="{2A25B9CD-834B-45A9-8A16-442711C41463}" presName="vert1" presStyleCnt="0"/>
      <dgm:spPr/>
    </dgm:pt>
    <dgm:pt modelId="{1E95382C-F216-4915-AC26-4912D355CC59}" type="pres">
      <dgm:prSet presAssocID="{3083AC9F-E516-40EF-BE14-9E5FC0B8288C}" presName="thickLine" presStyleLbl="alignNode1" presStyleIdx="2" presStyleCnt="4"/>
      <dgm:spPr/>
    </dgm:pt>
    <dgm:pt modelId="{6E510F1B-4C13-4297-A457-58D9263058D0}" type="pres">
      <dgm:prSet presAssocID="{3083AC9F-E516-40EF-BE14-9E5FC0B8288C}" presName="horz1" presStyleCnt="0"/>
      <dgm:spPr/>
    </dgm:pt>
    <dgm:pt modelId="{F4C7852F-A8B4-424F-B29B-2F31CB27F205}" type="pres">
      <dgm:prSet presAssocID="{3083AC9F-E516-40EF-BE14-9E5FC0B8288C}" presName="tx1" presStyleLbl="revTx" presStyleIdx="2" presStyleCnt="4"/>
      <dgm:spPr/>
    </dgm:pt>
    <dgm:pt modelId="{59684382-55DF-42BD-B3AE-3DFBE4C460F4}" type="pres">
      <dgm:prSet presAssocID="{3083AC9F-E516-40EF-BE14-9E5FC0B8288C}" presName="vert1" presStyleCnt="0"/>
      <dgm:spPr/>
    </dgm:pt>
    <dgm:pt modelId="{A730E988-0690-483B-B9A2-148BC57C4D96}" type="pres">
      <dgm:prSet presAssocID="{75C665C5-A27A-4F19-9E51-A1468CB7C803}" presName="thickLine" presStyleLbl="alignNode1" presStyleIdx="3" presStyleCnt="4"/>
      <dgm:spPr/>
    </dgm:pt>
    <dgm:pt modelId="{D4C17324-9614-4DBE-AD2D-C3E0F87D85CE}" type="pres">
      <dgm:prSet presAssocID="{75C665C5-A27A-4F19-9E51-A1468CB7C803}" presName="horz1" presStyleCnt="0"/>
      <dgm:spPr/>
    </dgm:pt>
    <dgm:pt modelId="{309D3FDC-FD04-4D7A-ABFD-0A029F5FEBE2}" type="pres">
      <dgm:prSet presAssocID="{75C665C5-A27A-4F19-9E51-A1468CB7C803}" presName="tx1" presStyleLbl="revTx" presStyleIdx="3" presStyleCnt="4"/>
      <dgm:spPr/>
    </dgm:pt>
    <dgm:pt modelId="{755424D0-DA9B-4663-B821-08C8107001FA}" type="pres">
      <dgm:prSet presAssocID="{75C665C5-A27A-4F19-9E51-A1468CB7C803}" presName="vert1" presStyleCnt="0"/>
      <dgm:spPr/>
    </dgm:pt>
  </dgm:ptLst>
  <dgm:cxnLst>
    <dgm:cxn modelId="{DBF75204-52B1-4DD2-849C-182F96E04CAF}" type="presOf" srcId="{75C665C5-A27A-4F19-9E51-A1468CB7C803}" destId="{309D3FDC-FD04-4D7A-ABFD-0A029F5FEBE2}" srcOrd="0" destOrd="0" presId="urn:microsoft.com/office/officeart/2008/layout/LinedList"/>
    <dgm:cxn modelId="{86ABE00D-5A04-42A5-9237-A1ECE2132304}" srcId="{C55069F1-9704-4360-8C2A-3E3F0B97E6D8}" destId="{3083AC9F-E516-40EF-BE14-9E5FC0B8288C}" srcOrd="2" destOrd="0" parTransId="{7F94C3F9-A02D-424B-A4FF-67CE754A625B}" sibTransId="{0EC6F010-3818-4898-BFB1-945F20A3E64F}"/>
    <dgm:cxn modelId="{D5A8FF48-E58C-4C84-BC22-0FA8E736A99D}" srcId="{C55069F1-9704-4360-8C2A-3E3F0B97E6D8}" destId="{0103316F-02EA-4968-ABE4-1BC21B0247DC}" srcOrd="0" destOrd="0" parTransId="{43356A9A-D59A-4429-A3BB-1D1257FFEEE1}" sibTransId="{E0F185A5-5D03-4128-A9DD-B26E060BB292}"/>
    <dgm:cxn modelId="{2C3FA954-E7D7-4F79-933C-9030D278206A}" srcId="{C55069F1-9704-4360-8C2A-3E3F0B97E6D8}" destId="{2A25B9CD-834B-45A9-8A16-442711C41463}" srcOrd="1" destOrd="0" parTransId="{6C2DE775-0BCD-42DD-A529-373D122ABB85}" sibTransId="{EE20E22C-E59C-4437-BA91-87F1992826CF}"/>
    <dgm:cxn modelId="{98C62280-6140-478B-B2EC-5B77F1DD8DFF}" type="presOf" srcId="{C55069F1-9704-4360-8C2A-3E3F0B97E6D8}" destId="{F4F4651C-866E-4611-A203-51B449D9793F}" srcOrd="0" destOrd="0" presId="urn:microsoft.com/office/officeart/2008/layout/LinedList"/>
    <dgm:cxn modelId="{976E4DA3-8825-4BCF-A652-2A903D985B27}" type="presOf" srcId="{3083AC9F-E516-40EF-BE14-9E5FC0B8288C}" destId="{F4C7852F-A8B4-424F-B29B-2F31CB27F205}" srcOrd="0" destOrd="0" presId="urn:microsoft.com/office/officeart/2008/layout/LinedList"/>
    <dgm:cxn modelId="{EC94B7B4-143B-4EB0-8B44-C30D17C643CC}" type="presOf" srcId="{2A25B9CD-834B-45A9-8A16-442711C41463}" destId="{07DF0801-EFA4-4FB8-AA7C-5EE658F38DD3}" srcOrd="0" destOrd="0" presId="urn:microsoft.com/office/officeart/2008/layout/LinedList"/>
    <dgm:cxn modelId="{0D0576B7-D0F5-499C-8935-9A15ACB2DC23}" type="presOf" srcId="{0103316F-02EA-4968-ABE4-1BC21B0247DC}" destId="{CECB3781-DB3C-4D92-9082-C32A3C67C08E}" srcOrd="0" destOrd="0" presId="urn:microsoft.com/office/officeart/2008/layout/LinedList"/>
    <dgm:cxn modelId="{0C5D79F8-9EFB-4622-B614-A2664B471705}" srcId="{C55069F1-9704-4360-8C2A-3E3F0B97E6D8}" destId="{75C665C5-A27A-4F19-9E51-A1468CB7C803}" srcOrd="3" destOrd="0" parTransId="{68305705-C37F-43D2-80CA-621C015D4087}" sibTransId="{ABB2758F-B97C-458E-AF44-D1415E127D9D}"/>
    <dgm:cxn modelId="{980E9660-CA0E-4067-BC1B-8C439551F1F7}" type="presParOf" srcId="{F4F4651C-866E-4611-A203-51B449D9793F}" destId="{0B5E2544-CBB1-438E-958E-E8268F5A6719}" srcOrd="0" destOrd="0" presId="urn:microsoft.com/office/officeart/2008/layout/LinedList"/>
    <dgm:cxn modelId="{69A716EB-3642-4041-AE60-B8E452E4D086}" type="presParOf" srcId="{F4F4651C-866E-4611-A203-51B449D9793F}" destId="{52AAF24E-639B-4FC8-A6AB-6158A2616BF5}" srcOrd="1" destOrd="0" presId="urn:microsoft.com/office/officeart/2008/layout/LinedList"/>
    <dgm:cxn modelId="{6521FDEE-8404-4346-A3BC-D753AEEF83F3}" type="presParOf" srcId="{52AAF24E-639B-4FC8-A6AB-6158A2616BF5}" destId="{CECB3781-DB3C-4D92-9082-C32A3C67C08E}" srcOrd="0" destOrd="0" presId="urn:microsoft.com/office/officeart/2008/layout/LinedList"/>
    <dgm:cxn modelId="{FE8A5F54-78DB-4D2A-B062-21FA2A727CD7}" type="presParOf" srcId="{52AAF24E-639B-4FC8-A6AB-6158A2616BF5}" destId="{BC2C6F8C-1515-4F09-BC66-276F8EF323CD}" srcOrd="1" destOrd="0" presId="urn:microsoft.com/office/officeart/2008/layout/LinedList"/>
    <dgm:cxn modelId="{7ABDA711-9E2F-4464-96F0-D2DDA5E36001}" type="presParOf" srcId="{F4F4651C-866E-4611-A203-51B449D9793F}" destId="{43A01BD1-1634-4C0D-8C9B-EA8F0A34B3A1}" srcOrd="2" destOrd="0" presId="urn:microsoft.com/office/officeart/2008/layout/LinedList"/>
    <dgm:cxn modelId="{CF2A43CF-6561-4FD0-9D54-BBFC0E5EEBDC}" type="presParOf" srcId="{F4F4651C-866E-4611-A203-51B449D9793F}" destId="{90F564AF-CE9B-4541-9554-F09B9295D5DC}" srcOrd="3" destOrd="0" presId="urn:microsoft.com/office/officeart/2008/layout/LinedList"/>
    <dgm:cxn modelId="{5547B8AC-8485-4E48-95E0-A57158F823C4}" type="presParOf" srcId="{90F564AF-CE9B-4541-9554-F09B9295D5DC}" destId="{07DF0801-EFA4-4FB8-AA7C-5EE658F38DD3}" srcOrd="0" destOrd="0" presId="urn:microsoft.com/office/officeart/2008/layout/LinedList"/>
    <dgm:cxn modelId="{346A9E4A-8AAF-490A-BE2A-5FF8600DF091}" type="presParOf" srcId="{90F564AF-CE9B-4541-9554-F09B9295D5DC}" destId="{237D6861-9907-47A3-BCA4-04C0F151F7B1}" srcOrd="1" destOrd="0" presId="urn:microsoft.com/office/officeart/2008/layout/LinedList"/>
    <dgm:cxn modelId="{E3246BAC-4992-4337-A7E0-A36ACB799D29}" type="presParOf" srcId="{F4F4651C-866E-4611-A203-51B449D9793F}" destId="{1E95382C-F216-4915-AC26-4912D355CC59}" srcOrd="4" destOrd="0" presId="urn:microsoft.com/office/officeart/2008/layout/LinedList"/>
    <dgm:cxn modelId="{D89C9642-FBEA-4BC7-A2DF-8600E764656B}" type="presParOf" srcId="{F4F4651C-866E-4611-A203-51B449D9793F}" destId="{6E510F1B-4C13-4297-A457-58D9263058D0}" srcOrd="5" destOrd="0" presId="urn:microsoft.com/office/officeart/2008/layout/LinedList"/>
    <dgm:cxn modelId="{44B66F2E-4DFB-4EC2-8B4D-AC91D9D5F93F}" type="presParOf" srcId="{6E510F1B-4C13-4297-A457-58D9263058D0}" destId="{F4C7852F-A8B4-424F-B29B-2F31CB27F205}" srcOrd="0" destOrd="0" presId="urn:microsoft.com/office/officeart/2008/layout/LinedList"/>
    <dgm:cxn modelId="{83080F7D-BBBC-4893-9A95-07F22DAA3C78}" type="presParOf" srcId="{6E510F1B-4C13-4297-A457-58D9263058D0}" destId="{59684382-55DF-42BD-B3AE-3DFBE4C460F4}" srcOrd="1" destOrd="0" presId="urn:microsoft.com/office/officeart/2008/layout/LinedList"/>
    <dgm:cxn modelId="{C2602EB7-6487-454A-A000-9CD8A77C4F27}" type="presParOf" srcId="{F4F4651C-866E-4611-A203-51B449D9793F}" destId="{A730E988-0690-483B-B9A2-148BC57C4D96}" srcOrd="6" destOrd="0" presId="urn:microsoft.com/office/officeart/2008/layout/LinedList"/>
    <dgm:cxn modelId="{5FA4D405-F269-4EF1-BC54-857BBA0AB63D}" type="presParOf" srcId="{F4F4651C-866E-4611-A203-51B449D9793F}" destId="{D4C17324-9614-4DBE-AD2D-C3E0F87D85CE}" srcOrd="7" destOrd="0" presId="urn:microsoft.com/office/officeart/2008/layout/LinedList"/>
    <dgm:cxn modelId="{EFF8D950-B651-4EA2-8569-CEE44F040DFF}" type="presParOf" srcId="{D4C17324-9614-4DBE-AD2D-C3E0F87D85CE}" destId="{309D3FDC-FD04-4D7A-ABFD-0A029F5FEBE2}" srcOrd="0" destOrd="0" presId="urn:microsoft.com/office/officeart/2008/layout/LinedList"/>
    <dgm:cxn modelId="{DCD3A679-4242-419D-A0CB-6B9BD5DA048D}" type="presParOf" srcId="{D4C17324-9614-4DBE-AD2D-C3E0F87D85CE}" destId="{755424D0-DA9B-4663-B821-08C8107001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5069F1-9704-4360-8C2A-3E3F0B97E6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03316F-02EA-4968-ABE4-1BC21B0247DC}">
      <dgm:prSet/>
      <dgm:spPr/>
      <dgm:t>
        <a:bodyPr/>
        <a:lstStyle/>
        <a:p>
          <a:r>
            <a:rPr lang="en-US" dirty="0"/>
            <a:t>Milica </a:t>
          </a:r>
          <a:r>
            <a:rPr lang="en-US" dirty="0" err="1"/>
            <a:t>daje</a:t>
          </a:r>
          <a:r>
            <a:rPr lang="en-US" dirty="0"/>
            <a:t> </a:t>
          </a:r>
          <a:r>
            <a:rPr lang="en-US" dirty="0" err="1"/>
            <a:t>hranu</a:t>
          </a:r>
          <a:r>
            <a:rPr lang="en-US" dirty="0"/>
            <a:t> </a:t>
          </a:r>
          <a:r>
            <a:rPr lang="sr-Latn-RS" dirty="0"/>
            <a:t>konju.</a:t>
          </a:r>
          <a:endParaRPr lang="en-US" dirty="0"/>
        </a:p>
      </dgm:t>
    </dgm:pt>
    <dgm:pt modelId="{43356A9A-D59A-4429-A3BB-1D1257FFEEE1}" type="parTrans" cxnId="{D5A8FF48-E58C-4C84-BC22-0FA8E736A99D}">
      <dgm:prSet/>
      <dgm:spPr/>
      <dgm:t>
        <a:bodyPr/>
        <a:lstStyle/>
        <a:p>
          <a:endParaRPr lang="en-US"/>
        </a:p>
      </dgm:t>
    </dgm:pt>
    <dgm:pt modelId="{E0F185A5-5D03-4128-A9DD-B26E060BB292}" type="sibTrans" cxnId="{D5A8FF48-E58C-4C84-BC22-0FA8E736A99D}">
      <dgm:prSet/>
      <dgm:spPr/>
      <dgm:t>
        <a:bodyPr/>
        <a:lstStyle/>
        <a:p>
          <a:endParaRPr lang="en-US"/>
        </a:p>
      </dgm:t>
    </dgm:pt>
    <dgm:pt modelId="{2A25B9CD-834B-45A9-8A16-442711C41463}">
      <dgm:prSet/>
      <dgm:spPr/>
      <dgm:t>
        <a:bodyPr/>
        <a:lstStyle/>
        <a:p>
          <a:r>
            <a:rPr lang="en-US" dirty="0" err="1"/>
            <a:t>Dala</a:t>
          </a:r>
          <a:r>
            <a:rPr lang="en-US" dirty="0"/>
            <a:t> je </a:t>
          </a:r>
          <a:r>
            <a:rPr lang="en-US" dirty="0" err="1"/>
            <a:t>paket</a:t>
          </a:r>
          <a:r>
            <a:rPr lang="sr-Latn-RS" dirty="0"/>
            <a:t> vozaču.</a:t>
          </a:r>
          <a:endParaRPr lang="en-US" dirty="0"/>
        </a:p>
      </dgm:t>
    </dgm:pt>
    <dgm:pt modelId="{6C2DE775-0BCD-42DD-A529-373D122ABB85}" type="parTrans" cxnId="{2C3FA954-E7D7-4F79-933C-9030D278206A}">
      <dgm:prSet/>
      <dgm:spPr/>
      <dgm:t>
        <a:bodyPr/>
        <a:lstStyle/>
        <a:p>
          <a:endParaRPr lang="en-US"/>
        </a:p>
      </dgm:t>
    </dgm:pt>
    <dgm:pt modelId="{EE20E22C-E59C-4437-BA91-87F1992826CF}" type="sibTrans" cxnId="{2C3FA954-E7D7-4F79-933C-9030D278206A}">
      <dgm:prSet/>
      <dgm:spPr/>
      <dgm:t>
        <a:bodyPr/>
        <a:lstStyle/>
        <a:p>
          <a:endParaRPr lang="en-US"/>
        </a:p>
      </dgm:t>
    </dgm:pt>
    <dgm:pt modelId="{3083AC9F-E516-40EF-BE14-9E5FC0B8288C}">
      <dgm:prSet/>
      <dgm:spPr/>
      <dgm:t>
        <a:bodyPr/>
        <a:lstStyle/>
        <a:p>
          <a:r>
            <a:rPr lang="sr-Latn-RS" dirty="0"/>
            <a:t>Muzej je u tom mestu.</a:t>
          </a:r>
          <a:endParaRPr lang="en-US" dirty="0"/>
        </a:p>
      </dgm:t>
    </dgm:pt>
    <dgm:pt modelId="{7F94C3F9-A02D-424B-A4FF-67CE754A625B}" type="parTrans" cxnId="{86ABE00D-5A04-42A5-9237-A1ECE2132304}">
      <dgm:prSet/>
      <dgm:spPr/>
      <dgm:t>
        <a:bodyPr/>
        <a:lstStyle/>
        <a:p>
          <a:endParaRPr lang="en-US"/>
        </a:p>
      </dgm:t>
    </dgm:pt>
    <dgm:pt modelId="{0EC6F010-3818-4898-BFB1-945F20A3E64F}" type="sibTrans" cxnId="{86ABE00D-5A04-42A5-9237-A1ECE2132304}">
      <dgm:prSet/>
      <dgm:spPr/>
      <dgm:t>
        <a:bodyPr/>
        <a:lstStyle/>
        <a:p>
          <a:endParaRPr lang="en-US"/>
        </a:p>
      </dgm:t>
    </dgm:pt>
    <dgm:pt modelId="{75C665C5-A27A-4F19-9E51-A1468CB7C803}">
      <dgm:prSet/>
      <dgm:spPr/>
      <dgm:t>
        <a:bodyPr/>
        <a:lstStyle/>
        <a:p>
          <a:r>
            <a:rPr lang="sr-Latn-RS" dirty="0"/>
            <a:t>Buba je u povrću.</a:t>
          </a:r>
          <a:endParaRPr lang="en-US" dirty="0"/>
        </a:p>
      </dgm:t>
    </dgm:pt>
    <dgm:pt modelId="{68305705-C37F-43D2-80CA-621C015D4087}" type="parTrans" cxnId="{0C5D79F8-9EFB-4622-B614-A2664B471705}">
      <dgm:prSet/>
      <dgm:spPr/>
      <dgm:t>
        <a:bodyPr/>
        <a:lstStyle/>
        <a:p>
          <a:endParaRPr lang="en-US"/>
        </a:p>
      </dgm:t>
    </dgm:pt>
    <dgm:pt modelId="{ABB2758F-B97C-458E-AF44-D1415E127D9D}" type="sibTrans" cxnId="{0C5D79F8-9EFB-4622-B614-A2664B471705}">
      <dgm:prSet/>
      <dgm:spPr/>
      <dgm:t>
        <a:bodyPr/>
        <a:lstStyle/>
        <a:p>
          <a:endParaRPr lang="en-US"/>
        </a:p>
      </dgm:t>
    </dgm:pt>
    <dgm:pt modelId="{F4F4651C-866E-4611-A203-51B449D9793F}" type="pres">
      <dgm:prSet presAssocID="{C55069F1-9704-4360-8C2A-3E3F0B97E6D8}" presName="vert0" presStyleCnt="0">
        <dgm:presLayoutVars>
          <dgm:dir/>
          <dgm:animOne val="branch"/>
          <dgm:animLvl val="lvl"/>
        </dgm:presLayoutVars>
      </dgm:prSet>
      <dgm:spPr/>
    </dgm:pt>
    <dgm:pt modelId="{0B5E2544-CBB1-438E-958E-E8268F5A6719}" type="pres">
      <dgm:prSet presAssocID="{0103316F-02EA-4968-ABE4-1BC21B0247DC}" presName="thickLine" presStyleLbl="alignNode1" presStyleIdx="0" presStyleCnt="4"/>
      <dgm:spPr/>
    </dgm:pt>
    <dgm:pt modelId="{52AAF24E-639B-4FC8-A6AB-6158A2616BF5}" type="pres">
      <dgm:prSet presAssocID="{0103316F-02EA-4968-ABE4-1BC21B0247DC}" presName="horz1" presStyleCnt="0"/>
      <dgm:spPr/>
    </dgm:pt>
    <dgm:pt modelId="{CECB3781-DB3C-4D92-9082-C32A3C67C08E}" type="pres">
      <dgm:prSet presAssocID="{0103316F-02EA-4968-ABE4-1BC21B0247DC}" presName="tx1" presStyleLbl="revTx" presStyleIdx="0" presStyleCnt="4"/>
      <dgm:spPr/>
    </dgm:pt>
    <dgm:pt modelId="{BC2C6F8C-1515-4F09-BC66-276F8EF323CD}" type="pres">
      <dgm:prSet presAssocID="{0103316F-02EA-4968-ABE4-1BC21B0247DC}" presName="vert1" presStyleCnt="0"/>
      <dgm:spPr/>
    </dgm:pt>
    <dgm:pt modelId="{43A01BD1-1634-4C0D-8C9B-EA8F0A34B3A1}" type="pres">
      <dgm:prSet presAssocID="{2A25B9CD-834B-45A9-8A16-442711C41463}" presName="thickLine" presStyleLbl="alignNode1" presStyleIdx="1" presStyleCnt="4"/>
      <dgm:spPr/>
    </dgm:pt>
    <dgm:pt modelId="{90F564AF-CE9B-4541-9554-F09B9295D5DC}" type="pres">
      <dgm:prSet presAssocID="{2A25B9CD-834B-45A9-8A16-442711C41463}" presName="horz1" presStyleCnt="0"/>
      <dgm:spPr/>
    </dgm:pt>
    <dgm:pt modelId="{07DF0801-EFA4-4FB8-AA7C-5EE658F38DD3}" type="pres">
      <dgm:prSet presAssocID="{2A25B9CD-834B-45A9-8A16-442711C41463}" presName="tx1" presStyleLbl="revTx" presStyleIdx="1" presStyleCnt="4"/>
      <dgm:spPr/>
    </dgm:pt>
    <dgm:pt modelId="{237D6861-9907-47A3-BCA4-04C0F151F7B1}" type="pres">
      <dgm:prSet presAssocID="{2A25B9CD-834B-45A9-8A16-442711C41463}" presName="vert1" presStyleCnt="0"/>
      <dgm:spPr/>
    </dgm:pt>
    <dgm:pt modelId="{1E95382C-F216-4915-AC26-4912D355CC59}" type="pres">
      <dgm:prSet presAssocID="{3083AC9F-E516-40EF-BE14-9E5FC0B8288C}" presName="thickLine" presStyleLbl="alignNode1" presStyleIdx="2" presStyleCnt="4"/>
      <dgm:spPr/>
    </dgm:pt>
    <dgm:pt modelId="{6E510F1B-4C13-4297-A457-58D9263058D0}" type="pres">
      <dgm:prSet presAssocID="{3083AC9F-E516-40EF-BE14-9E5FC0B8288C}" presName="horz1" presStyleCnt="0"/>
      <dgm:spPr/>
    </dgm:pt>
    <dgm:pt modelId="{F4C7852F-A8B4-424F-B29B-2F31CB27F205}" type="pres">
      <dgm:prSet presAssocID="{3083AC9F-E516-40EF-BE14-9E5FC0B8288C}" presName="tx1" presStyleLbl="revTx" presStyleIdx="2" presStyleCnt="4"/>
      <dgm:spPr/>
    </dgm:pt>
    <dgm:pt modelId="{59684382-55DF-42BD-B3AE-3DFBE4C460F4}" type="pres">
      <dgm:prSet presAssocID="{3083AC9F-E516-40EF-BE14-9E5FC0B8288C}" presName="vert1" presStyleCnt="0"/>
      <dgm:spPr/>
    </dgm:pt>
    <dgm:pt modelId="{A730E988-0690-483B-B9A2-148BC57C4D96}" type="pres">
      <dgm:prSet presAssocID="{75C665C5-A27A-4F19-9E51-A1468CB7C803}" presName="thickLine" presStyleLbl="alignNode1" presStyleIdx="3" presStyleCnt="4"/>
      <dgm:spPr/>
    </dgm:pt>
    <dgm:pt modelId="{D4C17324-9614-4DBE-AD2D-C3E0F87D85CE}" type="pres">
      <dgm:prSet presAssocID="{75C665C5-A27A-4F19-9E51-A1468CB7C803}" presName="horz1" presStyleCnt="0"/>
      <dgm:spPr/>
    </dgm:pt>
    <dgm:pt modelId="{309D3FDC-FD04-4D7A-ABFD-0A029F5FEBE2}" type="pres">
      <dgm:prSet presAssocID="{75C665C5-A27A-4F19-9E51-A1468CB7C803}" presName="tx1" presStyleLbl="revTx" presStyleIdx="3" presStyleCnt="4"/>
      <dgm:spPr/>
    </dgm:pt>
    <dgm:pt modelId="{755424D0-DA9B-4663-B821-08C8107001FA}" type="pres">
      <dgm:prSet presAssocID="{75C665C5-A27A-4F19-9E51-A1468CB7C803}" presName="vert1" presStyleCnt="0"/>
      <dgm:spPr/>
    </dgm:pt>
  </dgm:ptLst>
  <dgm:cxnLst>
    <dgm:cxn modelId="{DBF75204-52B1-4DD2-849C-182F96E04CAF}" type="presOf" srcId="{75C665C5-A27A-4F19-9E51-A1468CB7C803}" destId="{309D3FDC-FD04-4D7A-ABFD-0A029F5FEBE2}" srcOrd="0" destOrd="0" presId="urn:microsoft.com/office/officeart/2008/layout/LinedList"/>
    <dgm:cxn modelId="{86ABE00D-5A04-42A5-9237-A1ECE2132304}" srcId="{C55069F1-9704-4360-8C2A-3E3F0B97E6D8}" destId="{3083AC9F-E516-40EF-BE14-9E5FC0B8288C}" srcOrd="2" destOrd="0" parTransId="{7F94C3F9-A02D-424B-A4FF-67CE754A625B}" sibTransId="{0EC6F010-3818-4898-BFB1-945F20A3E64F}"/>
    <dgm:cxn modelId="{D5A8FF48-E58C-4C84-BC22-0FA8E736A99D}" srcId="{C55069F1-9704-4360-8C2A-3E3F0B97E6D8}" destId="{0103316F-02EA-4968-ABE4-1BC21B0247DC}" srcOrd="0" destOrd="0" parTransId="{43356A9A-D59A-4429-A3BB-1D1257FFEEE1}" sibTransId="{E0F185A5-5D03-4128-A9DD-B26E060BB292}"/>
    <dgm:cxn modelId="{2C3FA954-E7D7-4F79-933C-9030D278206A}" srcId="{C55069F1-9704-4360-8C2A-3E3F0B97E6D8}" destId="{2A25B9CD-834B-45A9-8A16-442711C41463}" srcOrd="1" destOrd="0" parTransId="{6C2DE775-0BCD-42DD-A529-373D122ABB85}" sibTransId="{EE20E22C-E59C-4437-BA91-87F1992826CF}"/>
    <dgm:cxn modelId="{98C62280-6140-478B-B2EC-5B77F1DD8DFF}" type="presOf" srcId="{C55069F1-9704-4360-8C2A-3E3F0B97E6D8}" destId="{F4F4651C-866E-4611-A203-51B449D9793F}" srcOrd="0" destOrd="0" presId="urn:microsoft.com/office/officeart/2008/layout/LinedList"/>
    <dgm:cxn modelId="{976E4DA3-8825-4BCF-A652-2A903D985B27}" type="presOf" srcId="{3083AC9F-E516-40EF-BE14-9E5FC0B8288C}" destId="{F4C7852F-A8B4-424F-B29B-2F31CB27F205}" srcOrd="0" destOrd="0" presId="urn:microsoft.com/office/officeart/2008/layout/LinedList"/>
    <dgm:cxn modelId="{EC94B7B4-143B-4EB0-8B44-C30D17C643CC}" type="presOf" srcId="{2A25B9CD-834B-45A9-8A16-442711C41463}" destId="{07DF0801-EFA4-4FB8-AA7C-5EE658F38DD3}" srcOrd="0" destOrd="0" presId="urn:microsoft.com/office/officeart/2008/layout/LinedList"/>
    <dgm:cxn modelId="{0D0576B7-D0F5-499C-8935-9A15ACB2DC23}" type="presOf" srcId="{0103316F-02EA-4968-ABE4-1BC21B0247DC}" destId="{CECB3781-DB3C-4D92-9082-C32A3C67C08E}" srcOrd="0" destOrd="0" presId="urn:microsoft.com/office/officeart/2008/layout/LinedList"/>
    <dgm:cxn modelId="{0C5D79F8-9EFB-4622-B614-A2664B471705}" srcId="{C55069F1-9704-4360-8C2A-3E3F0B97E6D8}" destId="{75C665C5-A27A-4F19-9E51-A1468CB7C803}" srcOrd="3" destOrd="0" parTransId="{68305705-C37F-43D2-80CA-621C015D4087}" sibTransId="{ABB2758F-B97C-458E-AF44-D1415E127D9D}"/>
    <dgm:cxn modelId="{980E9660-CA0E-4067-BC1B-8C439551F1F7}" type="presParOf" srcId="{F4F4651C-866E-4611-A203-51B449D9793F}" destId="{0B5E2544-CBB1-438E-958E-E8268F5A6719}" srcOrd="0" destOrd="0" presId="urn:microsoft.com/office/officeart/2008/layout/LinedList"/>
    <dgm:cxn modelId="{69A716EB-3642-4041-AE60-B8E452E4D086}" type="presParOf" srcId="{F4F4651C-866E-4611-A203-51B449D9793F}" destId="{52AAF24E-639B-4FC8-A6AB-6158A2616BF5}" srcOrd="1" destOrd="0" presId="urn:microsoft.com/office/officeart/2008/layout/LinedList"/>
    <dgm:cxn modelId="{6521FDEE-8404-4346-A3BC-D753AEEF83F3}" type="presParOf" srcId="{52AAF24E-639B-4FC8-A6AB-6158A2616BF5}" destId="{CECB3781-DB3C-4D92-9082-C32A3C67C08E}" srcOrd="0" destOrd="0" presId="urn:microsoft.com/office/officeart/2008/layout/LinedList"/>
    <dgm:cxn modelId="{FE8A5F54-78DB-4D2A-B062-21FA2A727CD7}" type="presParOf" srcId="{52AAF24E-639B-4FC8-A6AB-6158A2616BF5}" destId="{BC2C6F8C-1515-4F09-BC66-276F8EF323CD}" srcOrd="1" destOrd="0" presId="urn:microsoft.com/office/officeart/2008/layout/LinedList"/>
    <dgm:cxn modelId="{7ABDA711-9E2F-4464-96F0-D2DDA5E36001}" type="presParOf" srcId="{F4F4651C-866E-4611-A203-51B449D9793F}" destId="{43A01BD1-1634-4C0D-8C9B-EA8F0A34B3A1}" srcOrd="2" destOrd="0" presId="urn:microsoft.com/office/officeart/2008/layout/LinedList"/>
    <dgm:cxn modelId="{CF2A43CF-6561-4FD0-9D54-BBFC0E5EEBDC}" type="presParOf" srcId="{F4F4651C-866E-4611-A203-51B449D9793F}" destId="{90F564AF-CE9B-4541-9554-F09B9295D5DC}" srcOrd="3" destOrd="0" presId="urn:microsoft.com/office/officeart/2008/layout/LinedList"/>
    <dgm:cxn modelId="{5547B8AC-8485-4E48-95E0-A57158F823C4}" type="presParOf" srcId="{90F564AF-CE9B-4541-9554-F09B9295D5DC}" destId="{07DF0801-EFA4-4FB8-AA7C-5EE658F38DD3}" srcOrd="0" destOrd="0" presId="urn:microsoft.com/office/officeart/2008/layout/LinedList"/>
    <dgm:cxn modelId="{346A9E4A-8AAF-490A-BE2A-5FF8600DF091}" type="presParOf" srcId="{90F564AF-CE9B-4541-9554-F09B9295D5DC}" destId="{237D6861-9907-47A3-BCA4-04C0F151F7B1}" srcOrd="1" destOrd="0" presId="urn:microsoft.com/office/officeart/2008/layout/LinedList"/>
    <dgm:cxn modelId="{E3246BAC-4992-4337-A7E0-A36ACB799D29}" type="presParOf" srcId="{F4F4651C-866E-4611-A203-51B449D9793F}" destId="{1E95382C-F216-4915-AC26-4912D355CC59}" srcOrd="4" destOrd="0" presId="urn:microsoft.com/office/officeart/2008/layout/LinedList"/>
    <dgm:cxn modelId="{D89C9642-FBEA-4BC7-A2DF-8600E764656B}" type="presParOf" srcId="{F4F4651C-866E-4611-A203-51B449D9793F}" destId="{6E510F1B-4C13-4297-A457-58D9263058D0}" srcOrd="5" destOrd="0" presId="urn:microsoft.com/office/officeart/2008/layout/LinedList"/>
    <dgm:cxn modelId="{44B66F2E-4DFB-4EC2-8B4D-AC91D9D5F93F}" type="presParOf" srcId="{6E510F1B-4C13-4297-A457-58D9263058D0}" destId="{F4C7852F-A8B4-424F-B29B-2F31CB27F205}" srcOrd="0" destOrd="0" presId="urn:microsoft.com/office/officeart/2008/layout/LinedList"/>
    <dgm:cxn modelId="{83080F7D-BBBC-4893-9A95-07F22DAA3C78}" type="presParOf" srcId="{6E510F1B-4C13-4297-A457-58D9263058D0}" destId="{59684382-55DF-42BD-B3AE-3DFBE4C460F4}" srcOrd="1" destOrd="0" presId="urn:microsoft.com/office/officeart/2008/layout/LinedList"/>
    <dgm:cxn modelId="{C2602EB7-6487-454A-A000-9CD8A77C4F27}" type="presParOf" srcId="{F4F4651C-866E-4611-A203-51B449D9793F}" destId="{A730E988-0690-483B-B9A2-148BC57C4D96}" srcOrd="6" destOrd="0" presId="urn:microsoft.com/office/officeart/2008/layout/LinedList"/>
    <dgm:cxn modelId="{5FA4D405-F269-4EF1-BC54-857BBA0AB63D}" type="presParOf" srcId="{F4F4651C-866E-4611-A203-51B449D9793F}" destId="{D4C17324-9614-4DBE-AD2D-C3E0F87D85CE}" srcOrd="7" destOrd="0" presId="urn:microsoft.com/office/officeart/2008/layout/LinedList"/>
    <dgm:cxn modelId="{EFF8D950-B651-4EA2-8569-CEE44F040DFF}" type="presParOf" srcId="{D4C17324-9614-4DBE-AD2D-C3E0F87D85CE}" destId="{309D3FDC-FD04-4D7A-ABFD-0A029F5FEBE2}" srcOrd="0" destOrd="0" presId="urn:microsoft.com/office/officeart/2008/layout/LinedList"/>
    <dgm:cxn modelId="{DCD3A679-4242-419D-A0CB-6B9BD5DA048D}" type="presParOf" srcId="{D4C17324-9614-4DBE-AD2D-C3E0F87D85CE}" destId="{755424D0-DA9B-4663-B821-08C8107001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D7843C-B7E5-48A6-9726-5D2EE94257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F70DAE-C226-4B65-9723-7741088C16AD}">
      <dgm:prSet/>
      <dgm:spPr/>
      <dgm:t>
        <a:bodyPr/>
        <a:lstStyle/>
        <a:p>
          <a:r>
            <a:rPr lang="sr-Latn-RS"/>
            <a:t>Dajem knjigu …….. (sestra).</a:t>
          </a:r>
          <a:endParaRPr lang="en-US"/>
        </a:p>
      </dgm:t>
    </dgm:pt>
    <dgm:pt modelId="{7A756873-05A7-4DF5-B8E2-E4FD4412CEC1}" type="parTrans" cxnId="{E98C4CAF-8132-48AD-83F9-F8A4B20DF2A6}">
      <dgm:prSet/>
      <dgm:spPr/>
      <dgm:t>
        <a:bodyPr/>
        <a:lstStyle/>
        <a:p>
          <a:endParaRPr lang="en-US"/>
        </a:p>
      </dgm:t>
    </dgm:pt>
    <dgm:pt modelId="{5996FDEE-D210-438A-AB1B-498666097BDD}" type="sibTrans" cxnId="{E98C4CAF-8132-48AD-83F9-F8A4B20DF2A6}">
      <dgm:prSet/>
      <dgm:spPr/>
      <dgm:t>
        <a:bodyPr/>
        <a:lstStyle/>
        <a:p>
          <a:endParaRPr lang="en-US"/>
        </a:p>
      </dgm:t>
    </dgm:pt>
    <dgm:pt modelId="{B2FDDBDB-5FA5-4AFA-85B6-880A1FCF9EAB}">
      <dgm:prSet/>
      <dgm:spPr/>
      <dgm:t>
        <a:bodyPr/>
        <a:lstStyle/>
        <a:p>
          <a:r>
            <a:rPr lang="sr-Latn-RS"/>
            <a:t>Učim u …….. (škola).</a:t>
          </a:r>
          <a:endParaRPr lang="en-US"/>
        </a:p>
      </dgm:t>
    </dgm:pt>
    <dgm:pt modelId="{A74DA9F6-2AED-4098-B816-3C7D6000399C}" type="parTrans" cxnId="{13528762-1F24-4403-A2EB-A487E257D44F}">
      <dgm:prSet/>
      <dgm:spPr/>
      <dgm:t>
        <a:bodyPr/>
        <a:lstStyle/>
        <a:p>
          <a:endParaRPr lang="en-US"/>
        </a:p>
      </dgm:t>
    </dgm:pt>
    <dgm:pt modelId="{E33A55B3-B05E-4338-8495-F8F02D579E64}" type="sibTrans" cxnId="{13528762-1F24-4403-A2EB-A487E257D44F}">
      <dgm:prSet/>
      <dgm:spPr/>
      <dgm:t>
        <a:bodyPr/>
        <a:lstStyle/>
        <a:p>
          <a:endParaRPr lang="en-US"/>
        </a:p>
      </dgm:t>
    </dgm:pt>
    <dgm:pt modelId="{8654A439-40AB-4653-9E59-CC5F2D0D3ED3}">
      <dgm:prSet/>
      <dgm:spPr/>
      <dgm:t>
        <a:bodyPr/>
        <a:lstStyle/>
        <a:p>
          <a:r>
            <a:rPr lang="sr-Latn-RS"/>
            <a:t>Kupila sam poklon ……. (drugarica).</a:t>
          </a:r>
          <a:endParaRPr lang="en-US"/>
        </a:p>
      </dgm:t>
    </dgm:pt>
    <dgm:pt modelId="{83AFC711-AD2B-40E2-B34C-0B1F9DFA3A4A}" type="parTrans" cxnId="{E6491437-AE7C-46FA-8C8D-179DB1F59D7D}">
      <dgm:prSet/>
      <dgm:spPr/>
      <dgm:t>
        <a:bodyPr/>
        <a:lstStyle/>
        <a:p>
          <a:endParaRPr lang="en-US"/>
        </a:p>
      </dgm:t>
    </dgm:pt>
    <dgm:pt modelId="{D8657043-3100-489B-A2FB-6D6075BEB3E2}" type="sibTrans" cxnId="{E6491437-AE7C-46FA-8C8D-179DB1F59D7D}">
      <dgm:prSet/>
      <dgm:spPr/>
      <dgm:t>
        <a:bodyPr/>
        <a:lstStyle/>
        <a:p>
          <a:endParaRPr lang="en-US"/>
        </a:p>
      </dgm:t>
    </dgm:pt>
    <dgm:pt modelId="{749D2679-1E46-47B4-9D51-4E83E99D2445}">
      <dgm:prSet/>
      <dgm:spPr/>
      <dgm:t>
        <a:bodyPr/>
        <a:lstStyle/>
        <a:p>
          <a:r>
            <a:rPr lang="sr-Latn-RS"/>
            <a:t>Moji ključevi su na …… (stolica)</a:t>
          </a:r>
          <a:endParaRPr lang="en-US"/>
        </a:p>
      </dgm:t>
    </dgm:pt>
    <dgm:pt modelId="{FA9070FD-EBBD-4BD3-815A-FF8FA1D3ED6B}" type="parTrans" cxnId="{68DBA8C6-94CB-44A3-8C01-63EEC7D139A2}">
      <dgm:prSet/>
      <dgm:spPr/>
      <dgm:t>
        <a:bodyPr/>
        <a:lstStyle/>
        <a:p>
          <a:endParaRPr lang="en-US"/>
        </a:p>
      </dgm:t>
    </dgm:pt>
    <dgm:pt modelId="{E3EB7D5D-D0CB-49E9-849C-0019E3C09F2B}" type="sibTrans" cxnId="{68DBA8C6-94CB-44A3-8C01-63EEC7D139A2}">
      <dgm:prSet/>
      <dgm:spPr/>
      <dgm:t>
        <a:bodyPr/>
        <a:lstStyle/>
        <a:p>
          <a:endParaRPr lang="en-US"/>
        </a:p>
      </dgm:t>
    </dgm:pt>
    <dgm:pt modelId="{E1C03D65-B3AB-4193-9028-65A27C188600}" type="pres">
      <dgm:prSet presAssocID="{BAD7843C-B7E5-48A6-9726-5D2EE942577F}" presName="vert0" presStyleCnt="0">
        <dgm:presLayoutVars>
          <dgm:dir/>
          <dgm:animOne val="branch"/>
          <dgm:animLvl val="lvl"/>
        </dgm:presLayoutVars>
      </dgm:prSet>
      <dgm:spPr/>
    </dgm:pt>
    <dgm:pt modelId="{F11D7A31-9CC2-4013-B477-EA45C0C50936}" type="pres">
      <dgm:prSet presAssocID="{DCF70DAE-C226-4B65-9723-7741088C16AD}" presName="thickLine" presStyleLbl="alignNode1" presStyleIdx="0" presStyleCnt="4"/>
      <dgm:spPr/>
    </dgm:pt>
    <dgm:pt modelId="{957F2159-113A-4F6C-8AB2-2AC55B852525}" type="pres">
      <dgm:prSet presAssocID="{DCF70DAE-C226-4B65-9723-7741088C16AD}" presName="horz1" presStyleCnt="0"/>
      <dgm:spPr/>
    </dgm:pt>
    <dgm:pt modelId="{3048B7FE-47C9-4A1D-80B3-EFCE67987AD8}" type="pres">
      <dgm:prSet presAssocID="{DCF70DAE-C226-4B65-9723-7741088C16AD}" presName="tx1" presStyleLbl="revTx" presStyleIdx="0" presStyleCnt="4"/>
      <dgm:spPr/>
    </dgm:pt>
    <dgm:pt modelId="{2B3B7D84-5C70-4C5B-B49A-498F4FB684A1}" type="pres">
      <dgm:prSet presAssocID="{DCF70DAE-C226-4B65-9723-7741088C16AD}" presName="vert1" presStyleCnt="0"/>
      <dgm:spPr/>
    </dgm:pt>
    <dgm:pt modelId="{9C561C07-3A92-4B7F-A092-C75AFF48CA04}" type="pres">
      <dgm:prSet presAssocID="{B2FDDBDB-5FA5-4AFA-85B6-880A1FCF9EAB}" presName="thickLine" presStyleLbl="alignNode1" presStyleIdx="1" presStyleCnt="4"/>
      <dgm:spPr/>
    </dgm:pt>
    <dgm:pt modelId="{B4BE3961-B9A8-4BBF-BC46-FE2674AD644F}" type="pres">
      <dgm:prSet presAssocID="{B2FDDBDB-5FA5-4AFA-85B6-880A1FCF9EAB}" presName="horz1" presStyleCnt="0"/>
      <dgm:spPr/>
    </dgm:pt>
    <dgm:pt modelId="{83C3BF47-A7E0-4542-A866-6645323214DC}" type="pres">
      <dgm:prSet presAssocID="{B2FDDBDB-5FA5-4AFA-85B6-880A1FCF9EAB}" presName="tx1" presStyleLbl="revTx" presStyleIdx="1" presStyleCnt="4"/>
      <dgm:spPr/>
    </dgm:pt>
    <dgm:pt modelId="{E4F8C2CA-3B4C-40A4-9976-EE14EF62E689}" type="pres">
      <dgm:prSet presAssocID="{B2FDDBDB-5FA5-4AFA-85B6-880A1FCF9EAB}" presName="vert1" presStyleCnt="0"/>
      <dgm:spPr/>
    </dgm:pt>
    <dgm:pt modelId="{7D965803-EF95-4612-BB81-97030422DF48}" type="pres">
      <dgm:prSet presAssocID="{8654A439-40AB-4653-9E59-CC5F2D0D3ED3}" presName="thickLine" presStyleLbl="alignNode1" presStyleIdx="2" presStyleCnt="4"/>
      <dgm:spPr/>
    </dgm:pt>
    <dgm:pt modelId="{2F4695C0-977E-4507-AFDD-2ED38F55A6C3}" type="pres">
      <dgm:prSet presAssocID="{8654A439-40AB-4653-9E59-CC5F2D0D3ED3}" presName="horz1" presStyleCnt="0"/>
      <dgm:spPr/>
    </dgm:pt>
    <dgm:pt modelId="{55BF84CB-CD81-4F6E-A088-F361FF1797BD}" type="pres">
      <dgm:prSet presAssocID="{8654A439-40AB-4653-9E59-CC5F2D0D3ED3}" presName="tx1" presStyleLbl="revTx" presStyleIdx="2" presStyleCnt="4"/>
      <dgm:spPr/>
    </dgm:pt>
    <dgm:pt modelId="{58A3B091-011D-4FCC-9446-AABC9C0FB7A7}" type="pres">
      <dgm:prSet presAssocID="{8654A439-40AB-4653-9E59-CC5F2D0D3ED3}" presName="vert1" presStyleCnt="0"/>
      <dgm:spPr/>
    </dgm:pt>
    <dgm:pt modelId="{8084F8E9-1F85-4EF7-A1D9-535F8F3EE5A6}" type="pres">
      <dgm:prSet presAssocID="{749D2679-1E46-47B4-9D51-4E83E99D2445}" presName="thickLine" presStyleLbl="alignNode1" presStyleIdx="3" presStyleCnt="4"/>
      <dgm:spPr/>
    </dgm:pt>
    <dgm:pt modelId="{1D3224CB-862C-4331-AC30-5625CA0F5666}" type="pres">
      <dgm:prSet presAssocID="{749D2679-1E46-47B4-9D51-4E83E99D2445}" presName="horz1" presStyleCnt="0"/>
      <dgm:spPr/>
    </dgm:pt>
    <dgm:pt modelId="{A9F07E1C-B50A-41F0-B61A-0948A013EA16}" type="pres">
      <dgm:prSet presAssocID="{749D2679-1E46-47B4-9D51-4E83E99D2445}" presName="tx1" presStyleLbl="revTx" presStyleIdx="3" presStyleCnt="4"/>
      <dgm:spPr/>
    </dgm:pt>
    <dgm:pt modelId="{8F358BFD-3DA5-4CBE-A7D0-E5BA7AE45CF8}" type="pres">
      <dgm:prSet presAssocID="{749D2679-1E46-47B4-9D51-4E83E99D2445}" presName="vert1" presStyleCnt="0"/>
      <dgm:spPr/>
    </dgm:pt>
  </dgm:ptLst>
  <dgm:cxnLst>
    <dgm:cxn modelId="{2721C019-EB50-45F7-8283-D257D6BCACB3}" type="presOf" srcId="{DCF70DAE-C226-4B65-9723-7741088C16AD}" destId="{3048B7FE-47C9-4A1D-80B3-EFCE67987AD8}" srcOrd="0" destOrd="0" presId="urn:microsoft.com/office/officeart/2008/layout/LinedList"/>
    <dgm:cxn modelId="{E6491437-AE7C-46FA-8C8D-179DB1F59D7D}" srcId="{BAD7843C-B7E5-48A6-9726-5D2EE942577F}" destId="{8654A439-40AB-4653-9E59-CC5F2D0D3ED3}" srcOrd="2" destOrd="0" parTransId="{83AFC711-AD2B-40E2-B34C-0B1F9DFA3A4A}" sibTransId="{D8657043-3100-489B-A2FB-6D6075BEB3E2}"/>
    <dgm:cxn modelId="{13528762-1F24-4403-A2EB-A487E257D44F}" srcId="{BAD7843C-B7E5-48A6-9726-5D2EE942577F}" destId="{B2FDDBDB-5FA5-4AFA-85B6-880A1FCF9EAB}" srcOrd="1" destOrd="0" parTransId="{A74DA9F6-2AED-4098-B816-3C7D6000399C}" sibTransId="{E33A55B3-B05E-4338-8495-F8F02D579E64}"/>
    <dgm:cxn modelId="{A9388E4D-6952-49F7-89D9-23A77D6102F1}" type="presOf" srcId="{8654A439-40AB-4653-9E59-CC5F2D0D3ED3}" destId="{55BF84CB-CD81-4F6E-A088-F361FF1797BD}" srcOrd="0" destOrd="0" presId="urn:microsoft.com/office/officeart/2008/layout/LinedList"/>
    <dgm:cxn modelId="{E98C4CAF-8132-48AD-83F9-F8A4B20DF2A6}" srcId="{BAD7843C-B7E5-48A6-9726-5D2EE942577F}" destId="{DCF70DAE-C226-4B65-9723-7741088C16AD}" srcOrd="0" destOrd="0" parTransId="{7A756873-05A7-4DF5-B8E2-E4FD4412CEC1}" sibTransId="{5996FDEE-D210-438A-AB1B-498666097BDD}"/>
    <dgm:cxn modelId="{68DBA8C6-94CB-44A3-8C01-63EEC7D139A2}" srcId="{BAD7843C-B7E5-48A6-9726-5D2EE942577F}" destId="{749D2679-1E46-47B4-9D51-4E83E99D2445}" srcOrd="3" destOrd="0" parTransId="{FA9070FD-EBBD-4BD3-815A-FF8FA1D3ED6B}" sibTransId="{E3EB7D5D-D0CB-49E9-849C-0019E3C09F2B}"/>
    <dgm:cxn modelId="{E950C8CD-D688-4253-B8CD-9872E64AF6DA}" type="presOf" srcId="{749D2679-1E46-47B4-9D51-4E83E99D2445}" destId="{A9F07E1C-B50A-41F0-B61A-0948A013EA16}" srcOrd="0" destOrd="0" presId="urn:microsoft.com/office/officeart/2008/layout/LinedList"/>
    <dgm:cxn modelId="{776D0AD4-A0CF-4AF4-8AAC-2100433DF717}" type="presOf" srcId="{BAD7843C-B7E5-48A6-9726-5D2EE942577F}" destId="{E1C03D65-B3AB-4193-9028-65A27C188600}" srcOrd="0" destOrd="0" presId="urn:microsoft.com/office/officeart/2008/layout/LinedList"/>
    <dgm:cxn modelId="{D60F06EA-ACBC-485E-92F8-2BA5D21ADE26}" type="presOf" srcId="{B2FDDBDB-5FA5-4AFA-85B6-880A1FCF9EAB}" destId="{83C3BF47-A7E0-4542-A866-6645323214DC}" srcOrd="0" destOrd="0" presId="urn:microsoft.com/office/officeart/2008/layout/LinedList"/>
    <dgm:cxn modelId="{40982D87-EC62-409D-9EA3-4DFC1CD81063}" type="presParOf" srcId="{E1C03D65-B3AB-4193-9028-65A27C188600}" destId="{F11D7A31-9CC2-4013-B477-EA45C0C50936}" srcOrd="0" destOrd="0" presId="urn:microsoft.com/office/officeart/2008/layout/LinedList"/>
    <dgm:cxn modelId="{E310AF79-3EC5-4072-BB78-1619884B0003}" type="presParOf" srcId="{E1C03D65-B3AB-4193-9028-65A27C188600}" destId="{957F2159-113A-4F6C-8AB2-2AC55B852525}" srcOrd="1" destOrd="0" presId="urn:microsoft.com/office/officeart/2008/layout/LinedList"/>
    <dgm:cxn modelId="{139186A6-8F59-4A1A-8128-5C427B9609AF}" type="presParOf" srcId="{957F2159-113A-4F6C-8AB2-2AC55B852525}" destId="{3048B7FE-47C9-4A1D-80B3-EFCE67987AD8}" srcOrd="0" destOrd="0" presId="urn:microsoft.com/office/officeart/2008/layout/LinedList"/>
    <dgm:cxn modelId="{1773B377-B2E7-4C77-A268-AB91CEAB2186}" type="presParOf" srcId="{957F2159-113A-4F6C-8AB2-2AC55B852525}" destId="{2B3B7D84-5C70-4C5B-B49A-498F4FB684A1}" srcOrd="1" destOrd="0" presId="urn:microsoft.com/office/officeart/2008/layout/LinedList"/>
    <dgm:cxn modelId="{4C0B2CC1-E964-4EB7-A68E-BDE3F737F391}" type="presParOf" srcId="{E1C03D65-B3AB-4193-9028-65A27C188600}" destId="{9C561C07-3A92-4B7F-A092-C75AFF48CA04}" srcOrd="2" destOrd="0" presId="urn:microsoft.com/office/officeart/2008/layout/LinedList"/>
    <dgm:cxn modelId="{50B39109-DFC2-48A8-8FC7-797913F2D580}" type="presParOf" srcId="{E1C03D65-B3AB-4193-9028-65A27C188600}" destId="{B4BE3961-B9A8-4BBF-BC46-FE2674AD644F}" srcOrd="3" destOrd="0" presId="urn:microsoft.com/office/officeart/2008/layout/LinedList"/>
    <dgm:cxn modelId="{C3F8BA9D-3392-4804-AD40-5B6DB6DF2A22}" type="presParOf" srcId="{B4BE3961-B9A8-4BBF-BC46-FE2674AD644F}" destId="{83C3BF47-A7E0-4542-A866-6645323214DC}" srcOrd="0" destOrd="0" presId="urn:microsoft.com/office/officeart/2008/layout/LinedList"/>
    <dgm:cxn modelId="{B52EA00F-ACCA-4CC4-97C9-97C33A59A202}" type="presParOf" srcId="{B4BE3961-B9A8-4BBF-BC46-FE2674AD644F}" destId="{E4F8C2CA-3B4C-40A4-9976-EE14EF62E689}" srcOrd="1" destOrd="0" presId="urn:microsoft.com/office/officeart/2008/layout/LinedList"/>
    <dgm:cxn modelId="{18B4E852-62D9-4461-8142-C840F0C8885D}" type="presParOf" srcId="{E1C03D65-B3AB-4193-9028-65A27C188600}" destId="{7D965803-EF95-4612-BB81-97030422DF48}" srcOrd="4" destOrd="0" presId="urn:microsoft.com/office/officeart/2008/layout/LinedList"/>
    <dgm:cxn modelId="{F5A3A219-DA2C-45F6-B712-B50DB3971DF0}" type="presParOf" srcId="{E1C03D65-B3AB-4193-9028-65A27C188600}" destId="{2F4695C0-977E-4507-AFDD-2ED38F55A6C3}" srcOrd="5" destOrd="0" presId="urn:microsoft.com/office/officeart/2008/layout/LinedList"/>
    <dgm:cxn modelId="{09D1A9E4-DA5F-4E0C-8D8F-909F9843C822}" type="presParOf" srcId="{2F4695C0-977E-4507-AFDD-2ED38F55A6C3}" destId="{55BF84CB-CD81-4F6E-A088-F361FF1797BD}" srcOrd="0" destOrd="0" presId="urn:microsoft.com/office/officeart/2008/layout/LinedList"/>
    <dgm:cxn modelId="{72703D46-BEEC-467B-8FF4-C1D9E1BF6A8D}" type="presParOf" srcId="{2F4695C0-977E-4507-AFDD-2ED38F55A6C3}" destId="{58A3B091-011D-4FCC-9446-AABC9C0FB7A7}" srcOrd="1" destOrd="0" presId="urn:microsoft.com/office/officeart/2008/layout/LinedList"/>
    <dgm:cxn modelId="{92743524-BD1F-4F42-A15E-61757C4DE8A4}" type="presParOf" srcId="{E1C03D65-B3AB-4193-9028-65A27C188600}" destId="{8084F8E9-1F85-4EF7-A1D9-535F8F3EE5A6}" srcOrd="6" destOrd="0" presId="urn:microsoft.com/office/officeart/2008/layout/LinedList"/>
    <dgm:cxn modelId="{6D8BB504-51BA-43D7-84FC-E637FA3118E6}" type="presParOf" srcId="{E1C03D65-B3AB-4193-9028-65A27C188600}" destId="{1D3224CB-862C-4331-AC30-5625CA0F5666}" srcOrd="7" destOrd="0" presId="urn:microsoft.com/office/officeart/2008/layout/LinedList"/>
    <dgm:cxn modelId="{2F772064-B839-4D6B-95B5-87639B61C8F8}" type="presParOf" srcId="{1D3224CB-862C-4331-AC30-5625CA0F5666}" destId="{A9F07E1C-B50A-41F0-B61A-0948A013EA16}" srcOrd="0" destOrd="0" presId="urn:microsoft.com/office/officeart/2008/layout/LinedList"/>
    <dgm:cxn modelId="{F7CF494C-0562-40B0-9EF6-64555C55F9F7}" type="presParOf" srcId="{1D3224CB-862C-4331-AC30-5625CA0F5666}" destId="{8F358BFD-3DA5-4CBE-A7D0-E5BA7AE45C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D7843C-B7E5-48A6-9726-5D2EE94257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F70DAE-C226-4B65-9723-7741088C16AD}">
      <dgm:prSet/>
      <dgm:spPr/>
      <dgm:t>
        <a:bodyPr/>
        <a:lstStyle/>
        <a:p>
          <a:r>
            <a:rPr lang="sr-Latn-RS" dirty="0"/>
            <a:t>Dajem knjigu (</a:t>
          </a:r>
          <a:r>
            <a:rPr lang="sr-Latn-RS" dirty="0" err="1"/>
            <a:t>Acc</a:t>
          </a:r>
          <a:r>
            <a:rPr lang="sr-Latn-RS" dirty="0"/>
            <a:t>) sestri (D).</a:t>
          </a:r>
          <a:endParaRPr lang="en-US" dirty="0"/>
        </a:p>
      </dgm:t>
    </dgm:pt>
    <dgm:pt modelId="{7A756873-05A7-4DF5-B8E2-E4FD4412CEC1}" type="parTrans" cxnId="{E98C4CAF-8132-48AD-83F9-F8A4B20DF2A6}">
      <dgm:prSet/>
      <dgm:spPr/>
      <dgm:t>
        <a:bodyPr/>
        <a:lstStyle/>
        <a:p>
          <a:endParaRPr lang="en-US"/>
        </a:p>
      </dgm:t>
    </dgm:pt>
    <dgm:pt modelId="{5996FDEE-D210-438A-AB1B-498666097BDD}" type="sibTrans" cxnId="{E98C4CAF-8132-48AD-83F9-F8A4B20DF2A6}">
      <dgm:prSet/>
      <dgm:spPr/>
      <dgm:t>
        <a:bodyPr/>
        <a:lstStyle/>
        <a:p>
          <a:endParaRPr lang="en-US"/>
        </a:p>
      </dgm:t>
    </dgm:pt>
    <dgm:pt modelId="{B2FDDBDB-5FA5-4AFA-85B6-880A1FCF9EAB}">
      <dgm:prSet/>
      <dgm:spPr/>
      <dgm:t>
        <a:bodyPr/>
        <a:lstStyle/>
        <a:p>
          <a:r>
            <a:rPr lang="sr-Latn-RS" dirty="0"/>
            <a:t>Učim u školi(L).</a:t>
          </a:r>
          <a:endParaRPr lang="en-US" dirty="0"/>
        </a:p>
      </dgm:t>
    </dgm:pt>
    <dgm:pt modelId="{A74DA9F6-2AED-4098-B816-3C7D6000399C}" type="parTrans" cxnId="{13528762-1F24-4403-A2EB-A487E257D44F}">
      <dgm:prSet/>
      <dgm:spPr/>
      <dgm:t>
        <a:bodyPr/>
        <a:lstStyle/>
        <a:p>
          <a:endParaRPr lang="en-US"/>
        </a:p>
      </dgm:t>
    </dgm:pt>
    <dgm:pt modelId="{E33A55B3-B05E-4338-8495-F8F02D579E64}" type="sibTrans" cxnId="{13528762-1F24-4403-A2EB-A487E257D44F}">
      <dgm:prSet/>
      <dgm:spPr/>
      <dgm:t>
        <a:bodyPr/>
        <a:lstStyle/>
        <a:p>
          <a:endParaRPr lang="en-US"/>
        </a:p>
      </dgm:t>
    </dgm:pt>
    <dgm:pt modelId="{8654A439-40AB-4653-9E59-CC5F2D0D3ED3}">
      <dgm:prSet/>
      <dgm:spPr/>
      <dgm:t>
        <a:bodyPr/>
        <a:lstStyle/>
        <a:p>
          <a:r>
            <a:rPr lang="sr-Latn-RS" dirty="0"/>
            <a:t>Kupila sam poklon (</a:t>
          </a:r>
          <a:r>
            <a:rPr lang="sr-Latn-RS" dirty="0" err="1"/>
            <a:t>Acc</a:t>
          </a:r>
          <a:r>
            <a:rPr lang="sr-Latn-RS" dirty="0"/>
            <a:t>) drugarici (D).</a:t>
          </a:r>
          <a:endParaRPr lang="en-US" dirty="0"/>
        </a:p>
      </dgm:t>
    </dgm:pt>
    <dgm:pt modelId="{83AFC711-AD2B-40E2-B34C-0B1F9DFA3A4A}" type="parTrans" cxnId="{E6491437-AE7C-46FA-8C8D-179DB1F59D7D}">
      <dgm:prSet/>
      <dgm:spPr/>
      <dgm:t>
        <a:bodyPr/>
        <a:lstStyle/>
        <a:p>
          <a:endParaRPr lang="en-US"/>
        </a:p>
      </dgm:t>
    </dgm:pt>
    <dgm:pt modelId="{D8657043-3100-489B-A2FB-6D6075BEB3E2}" type="sibTrans" cxnId="{E6491437-AE7C-46FA-8C8D-179DB1F59D7D}">
      <dgm:prSet/>
      <dgm:spPr/>
      <dgm:t>
        <a:bodyPr/>
        <a:lstStyle/>
        <a:p>
          <a:endParaRPr lang="en-US"/>
        </a:p>
      </dgm:t>
    </dgm:pt>
    <dgm:pt modelId="{749D2679-1E46-47B4-9D51-4E83E99D2445}">
      <dgm:prSet/>
      <dgm:spPr/>
      <dgm:t>
        <a:bodyPr/>
        <a:lstStyle/>
        <a:p>
          <a:r>
            <a:rPr lang="sr-Latn-RS" dirty="0"/>
            <a:t>Moji ključevi (</a:t>
          </a:r>
          <a:r>
            <a:rPr lang="sr-Latn-RS" dirty="0" err="1"/>
            <a:t>nom</a:t>
          </a:r>
          <a:r>
            <a:rPr lang="sr-Latn-RS" dirty="0"/>
            <a:t>) su na stolici (L) </a:t>
          </a:r>
          <a:endParaRPr lang="en-US" dirty="0"/>
        </a:p>
      </dgm:t>
    </dgm:pt>
    <dgm:pt modelId="{FA9070FD-EBBD-4BD3-815A-FF8FA1D3ED6B}" type="parTrans" cxnId="{68DBA8C6-94CB-44A3-8C01-63EEC7D139A2}">
      <dgm:prSet/>
      <dgm:spPr/>
      <dgm:t>
        <a:bodyPr/>
        <a:lstStyle/>
        <a:p>
          <a:endParaRPr lang="en-US"/>
        </a:p>
      </dgm:t>
    </dgm:pt>
    <dgm:pt modelId="{E3EB7D5D-D0CB-49E9-849C-0019E3C09F2B}" type="sibTrans" cxnId="{68DBA8C6-94CB-44A3-8C01-63EEC7D139A2}">
      <dgm:prSet/>
      <dgm:spPr/>
      <dgm:t>
        <a:bodyPr/>
        <a:lstStyle/>
        <a:p>
          <a:endParaRPr lang="en-US"/>
        </a:p>
      </dgm:t>
    </dgm:pt>
    <dgm:pt modelId="{E1C03D65-B3AB-4193-9028-65A27C188600}" type="pres">
      <dgm:prSet presAssocID="{BAD7843C-B7E5-48A6-9726-5D2EE942577F}" presName="vert0" presStyleCnt="0">
        <dgm:presLayoutVars>
          <dgm:dir/>
          <dgm:animOne val="branch"/>
          <dgm:animLvl val="lvl"/>
        </dgm:presLayoutVars>
      </dgm:prSet>
      <dgm:spPr/>
    </dgm:pt>
    <dgm:pt modelId="{F11D7A31-9CC2-4013-B477-EA45C0C50936}" type="pres">
      <dgm:prSet presAssocID="{DCF70DAE-C226-4B65-9723-7741088C16AD}" presName="thickLine" presStyleLbl="alignNode1" presStyleIdx="0" presStyleCnt="4"/>
      <dgm:spPr/>
    </dgm:pt>
    <dgm:pt modelId="{957F2159-113A-4F6C-8AB2-2AC55B852525}" type="pres">
      <dgm:prSet presAssocID="{DCF70DAE-C226-4B65-9723-7741088C16AD}" presName="horz1" presStyleCnt="0"/>
      <dgm:spPr/>
    </dgm:pt>
    <dgm:pt modelId="{3048B7FE-47C9-4A1D-80B3-EFCE67987AD8}" type="pres">
      <dgm:prSet presAssocID="{DCF70DAE-C226-4B65-9723-7741088C16AD}" presName="tx1" presStyleLbl="revTx" presStyleIdx="0" presStyleCnt="4"/>
      <dgm:spPr/>
    </dgm:pt>
    <dgm:pt modelId="{2B3B7D84-5C70-4C5B-B49A-498F4FB684A1}" type="pres">
      <dgm:prSet presAssocID="{DCF70DAE-C226-4B65-9723-7741088C16AD}" presName="vert1" presStyleCnt="0"/>
      <dgm:spPr/>
    </dgm:pt>
    <dgm:pt modelId="{9C561C07-3A92-4B7F-A092-C75AFF48CA04}" type="pres">
      <dgm:prSet presAssocID="{B2FDDBDB-5FA5-4AFA-85B6-880A1FCF9EAB}" presName="thickLine" presStyleLbl="alignNode1" presStyleIdx="1" presStyleCnt="4"/>
      <dgm:spPr/>
    </dgm:pt>
    <dgm:pt modelId="{B4BE3961-B9A8-4BBF-BC46-FE2674AD644F}" type="pres">
      <dgm:prSet presAssocID="{B2FDDBDB-5FA5-4AFA-85B6-880A1FCF9EAB}" presName="horz1" presStyleCnt="0"/>
      <dgm:spPr/>
    </dgm:pt>
    <dgm:pt modelId="{83C3BF47-A7E0-4542-A866-6645323214DC}" type="pres">
      <dgm:prSet presAssocID="{B2FDDBDB-5FA5-4AFA-85B6-880A1FCF9EAB}" presName="tx1" presStyleLbl="revTx" presStyleIdx="1" presStyleCnt="4"/>
      <dgm:spPr/>
    </dgm:pt>
    <dgm:pt modelId="{E4F8C2CA-3B4C-40A4-9976-EE14EF62E689}" type="pres">
      <dgm:prSet presAssocID="{B2FDDBDB-5FA5-4AFA-85B6-880A1FCF9EAB}" presName="vert1" presStyleCnt="0"/>
      <dgm:spPr/>
    </dgm:pt>
    <dgm:pt modelId="{7D965803-EF95-4612-BB81-97030422DF48}" type="pres">
      <dgm:prSet presAssocID="{8654A439-40AB-4653-9E59-CC5F2D0D3ED3}" presName="thickLine" presStyleLbl="alignNode1" presStyleIdx="2" presStyleCnt="4"/>
      <dgm:spPr/>
    </dgm:pt>
    <dgm:pt modelId="{2F4695C0-977E-4507-AFDD-2ED38F55A6C3}" type="pres">
      <dgm:prSet presAssocID="{8654A439-40AB-4653-9E59-CC5F2D0D3ED3}" presName="horz1" presStyleCnt="0"/>
      <dgm:spPr/>
    </dgm:pt>
    <dgm:pt modelId="{55BF84CB-CD81-4F6E-A088-F361FF1797BD}" type="pres">
      <dgm:prSet presAssocID="{8654A439-40AB-4653-9E59-CC5F2D0D3ED3}" presName="tx1" presStyleLbl="revTx" presStyleIdx="2" presStyleCnt="4"/>
      <dgm:spPr/>
    </dgm:pt>
    <dgm:pt modelId="{58A3B091-011D-4FCC-9446-AABC9C0FB7A7}" type="pres">
      <dgm:prSet presAssocID="{8654A439-40AB-4653-9E59-CC5F2D0D3ED3}" presName="vert1" presStyleCnt="0"/>
      <dgm:spPr/>
    </dgm:pt>
    <dgm:pt modelId="{8084F8E9-1F85-4EF7-A1D9-535F8F3EE5A6}" type="pres">
      <dgm:prSet presAssocID="{749D2679-1E46-47B4-9D51-4E83E99D2445}" presName="thickLine" presStyleLbl="alignNode1" presStyleIdx="3" presStyleCnt="4"/>
      <dgm:spPr/>
    </dgm:pt>
    <dgm:pt modelId="{1D3224CB-862C-4331-AC30-5625CA0F5666}" type="pres">
      <dgm:prSet presAssocID="{749D2679-1E46-47B4-9D51-4E83E99D2445}" presName="horz1" presStyleCnt="0"/>
      <dgm:spPr/>
    </dgm:pt>
    <dgm:pt modelId="{A9F07E1C-B50A-41F0-B61A-0948A013EA16}" type="pres">
      <dgm:prSet presAssocID="{749D2679-1E46-47B4-9D51-4E83E99D2445}" presName="tx1" presStyleLbl="revTx" presStyleIdx="3" presStyleCnt="4"/>
      <dgm:spPr/>
    </dgm:pt>
    <dgm:pt modelId="{8F358BFD-3DA5-4CBE-A7D0-E5BA7AE45CF8}" type="pres">
      <dgm:prSet presAssocID="{749D2679-1E46-47B4-9D51-4E83E99D2445}" presName="vert1" presStyleCnt="0"/>
      <dgm:spPr/>
    </dgm:pt>
  </dgm:ptLst>
  <dgm:cxnLst>
    <dgm:cxn modelId="{2721C019-EB50-45F7-8283-D257D6BCACB3}" type="presOf" srcId="{DCF70DAE-C226-4B65-9723-7741088C16AD}" destId="{3048B7FE-47C9-4A1D-80B3-EFCE67987AD8}" srcOrd="0" destOrd="0" presId="urn:microsoft.com/office/officeart/2008/layout/LinedList"/>
    <dgm:cxn modelId="{E6491437-AE7C-46FA-8C8D-179DB1F59D7D}" srcId="{BAD7843C-B7E5-48A6-9726-5D2EE942577F}" destId="{8654A439-40AB-4653-9E59-CC5F2D0D3ED3}" srcOrd="2" destOrd="0" parTransId="{83AFC711-AD2B-40E2-B34C-0B1F9DFA3A4A}" sibTransId="{D8657043-3100-489B-A2FB-6D6075BEB3E2}"/>
    <dgm:cxn modelId="{13528762-1F24-4403-A2EB-A487E257D44F}" srcId="{BAD7843C-B7E5-48A6-9726-5D2EE942577F}" destId="{B2FDDBDB-5FA5-4AFA-85B6-880A1FCF9EAB}" srcOrd="1" destOrd="0" parTransId="{A74DA9F6-2AED-4098-B816-3C7D6000399C}" sibTransId="{E33A55B3-B05E-4338-8495-F8F02D579E64}"/>
    <dgm:cxn modelId="{A9388E4D-6952-49F7-89D9-23A77D6102F1}" type="presOf" srcId="{8654A439-40AB-4653-9E59-CC5F2D0D3ED3}" destId="{55BF84CB-CD81-4F6E-A088-F361FF1797BD}" srcOrd="0" destOrd="0" presId="urn:microsoft.com/office/officeart/2008/layout/LinedList"/>
    <dgm:cxn modelId="{E98C4CAF-8132-48AD-83F9-F8A4B20DF2A6}" srcId="{BAD7843C-B7E5-48A6-9726-5D2EE942577F}" destId="{DCF70DAE-C226-4B65-9723-7741088C16AD}" srcOrd="0" destOrd="0" parTransId="{7A756873-05A7-4DF5-B8E2-E4FD4412CEC1}" sibTransId="{5996FDEE-D210-438A-AB1B-498666097BDD}"/>
    <dgm:cxn modelId="{68DBA8C6-94CB-44A3-8C01-63EEC7D139A2}" srcId="{BAD7843C-B7E5-48A6-9726-5D2EE942577F}" destId="{749D2679-1E46-47B4-9D51-4E83E99D2445}" srcOrd="3" destOrd="0" parTransId="{FA9070FD-EBBD-4BD3-815A-FF8FA1D3ED6B}" sibTransId="{E3EB7D5D-D0CB-49E9-849C-0019E3C09F2B}"/>
    <dgm:cxn modelId="{E950C8CD-D688-4253-B8CD-9872E64AF6DA}" type="presOf" srcId="{749D2679-1E46-47B4-9D51-4E83E99D2445}" destId="{A9F07E1C-B50A-41F0-B61A-0948A013EA16}" srcOrd="0" destOrd="0" presId="urn:microsoft.com/office/officeart/2008/layout/LinedList"/>
    <dgm:cxn modelId="{776D0AD4-A0CF-4AF4-8AAC-2100433DF717}" type="presOf" srcId="{BAD7843C-B7E5-48A6-9726-5D2EE942577F}" destId="{E1C03D65-B3AB-4193-9028-65A27C188600}" srcOrd="0" destOrd="0" presId="urn:microsoft.com/office/officeart/2008/layout/LinedList"/>
    <dgm:cxn modelId="{D60F06EA-ACBC-485E-92F8-2BA5D21ADE26}" type="presOf" srcId="{B2FDDBDB-5FA5-4AFA-85B6-880A1FCF9EAB}" destId="{83C3BF47-A7E0-4542-A866-6645323214DC}" srcOrd="0" destOrd="0" presId="urn:microsoft.com/office/officeart/2008/layout/LinedList"/>
    <dgm:cxn modelId="{40982D87-EC62-409D-9EA3-4DFC1CD81063}" type="presParOf" srcId="{E1C03D65-B3AB-4193-9028-65A27C188600}" destId="{F11D7A31-9CC2-4013-B477-EA45C0C50936}" srcOrd="0" destOrd="0" presId="urn:microsoft.com/office/officeart/2008/layout/LinedList"/>
    <dgm:cxn modelId="{E310AF79-3EC5-4072-BB78-1619884B0003}" type="presParOf" srcId="{E1C03D65-B3AB-4193-9028-65A27C188600}" destId="{957F2159-113A-4F6C-8AB2-2AC55B852525}" srcOrd="1" destOrd="0" presId="urn:microsoft.com/office/officeart/2008/layout/LinedList"/>
    <dgm:cxn modelId="{139186A6-8F59-4A1A-8128-5C427B9609AF}" type="presParOf" srcId="{957F2159-113A-4F6C-8AB2-2AC55B852525}" destId="{3048B7FE-47C9-4A1D-80B3-EFCE67987AD8}" srcOrd="0" destOrd="0" presId="urn:microsoft.com/office/officeart/2008/layout/LinedList"/>
    <dgm:cxn modelId="{1773B377-B2E7-4C77-A268-AB91CEAB2186}" type="presParOf" srcId="{957F2159-113A-4F6C-8AB2-2AC55B852525}" destId="{2B3B7D84-5C70-4C5B-B49A-498F4FB684A1}" srcOrd="1" destOrd="0" presId="urn:microsoft.com/office/officeart/2008/layout/LinedList"/>
    <dgm:cxn modelId="{4C0B2CC1-E964-4EB7-A68E-BDE3F737F391}" type="presParOf" srcId="{E1C03D65-B3AB-4193-9028-65A27C188600}" destId="{9C561C07-3A92-4B7F-A092-C75AFF48CA04}" srcOrd="2" destOrd="0" presId="urn:microsoft.com/office/officeart/2008/layout/LinedList"/>
    <dgm:cxn modelId="{50B39109-DFC2-48A8-8FC7-797913F2D580}" type="presParOf" srcId="{E1C03D65-B3AB-4193-9028-65A27C188600}" destId="{B4BE3961-B9A8-4BBF-BC46-FE2674AD644F}" srcOrd="3" destOrd="0" presId="urn:microsoft.com/office/officeart/2008/layout/LinedList"/>
    <dgm:cxn modelId="{C3F8BA9D-3392-4804-AD40-5B6DB6DF2A22}" type="presParOf" srcId="{B4BE3961-B9A8-4BBF-BC46-FE2674AD644F}" destId="{83C3BF47-A7E0-4542-A866-6645323214DC}" srcOrd="0" destOrd="0" presId="urn:microsoft.com/office/officeart/2008/layout/LinedList"/>
    <dgm:cxn modelId="{B52EA00F-ACCA-4CC4-97C9-97C33A59A202}" type="presParOf" srcId="{B4BE3961-B9A8-4BBF-BC46-FE2674AD644F}" destId="{E4F8C2CA-3B4C-40A4-9976-EE14EF62E689}" srcOrd="1" destOrd="0" presId="urn:microsoft.com/office/officeart/2008/layout/LinedList"/>
    <dgm:cxn modelId="{18B4E852-62D9-4461-8142-C840F0C8885D}" type="presParOf" srcId="{E1C03D65-B3AB-4193-9028-65A27C188600}" destId="{7D965803-EF95-4612-BB81-97030422DF48}" srcOrd="4" destOrd="0" presId="urn:microsoft.com/office/officeart/2008/layout/LinedList"/>
    <dgm:cxn modelId="{F5A3A219-DA2C-45F6-B712-B50DB3971DF0}" type="presParOf" srcId="{E1C03D65-B3AB-4193-9028-65A27C188600}" destId="{2F4695C0-977E-4507-AFDD-2ED38F55A6C3}" srcOrd="5" destOrd="0" presId="urn:microsoft.com/office/officeart/2008/layout/LinedList"/>
    <dgm:cxn modelId="{09D1A9E4-DA5F-4E0C-8D8F-909F9843C822}" type="presParOf" srcId="{2F4695C0-977E-4507-AFDD-2ED38F55A6C3}" destId="{55BF84CB-CD81-4F6E-A088-F361FF1797BD}" srcOrd="0" destOrd="0" presId="urn:microsoft.com/office/officeart/2008/layout/LinedList"/>
    <dgm:cxn modelId="{72703D46-BEEC-467B-8FF4-C1D9E1BF6A8D}" type="presParOf" srcId="{2F4695C0-977E-4507-AFDD-2ED38F55A6C3}" destId="{58A3B091-011D-4FCC-9446-AABC9C0FB7A7}" srcOrd="1" destOrd="0" presId="urn:microsoft.com/office/officeart/2008/layout/LinedList"/>
    <dgm:cxn modelId="{92743524-BD1F-4F42-A15E-61757C4DE8A4}" type="presParOf" srcId="{E1C03D65-B3AB-4193-9028-65A27C188600}" destId="{8084F8E9-1F85-4EF7-A1D9-535F8F3EE5A6}" srcOrd="6" destOrd="0" presId="urn:microsoft.com/office/officeart/2008/layout/LinedList"/>
    <dgm:cxn modelId="{6D8BB504-51BA-43D7-84FC-E637FA3118E6}" type="presParOf" srcId="{E1C03D65-B3AB-4193-9028-65A27C188600}" destId="{1D3224CB-862C-4331-AC30-5625CA0F5666}" srcOrd="7" destOrd="0" presId="urn:microsoft.com/office/officeart/2008/layout/LinedList"/>
    <dgm:cxn modelId="{2F772064-B839-4D6B-95B5-87639B61C8F8}" type="presParOf" srcId="{1D3224CB-862C-4331-AC30-5625CA0F5666}" destId="{A9F07E1C-B50A-41F0-B61A-0948A013EA16}" srcOrd="0" destOrd="0" presId="urn:microsoft.com/office/officeart/2008/layout/LinedList"/>
    <dgm:cxn modelId="{F7CF494C-0562-40B0-9EF6-64555C55F9F7}" type="presParOf" srcId="{1D3224CB-862C-4331-AC30-5625CA0F5666}" destId="{8F358BFD-3DA5-4CBE-A7D0-E5BA7AE45C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F5A589-B56F-4DE6-8D39-E0B0AB35EC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82E8-6E8F-4056-ABE3-0D3B73C65AE2}">
      <dgm:prSet/>
      <dgm:spPr/>
      <dgm:t>
        <a:bodyPr/>
        <a:lstStyle/>
        <a:p>
          <a:r>
            <a:rPr lang="sr-Latn-RS"/>
            <a:t>Živim u ……… (lep grad). </a:t>
          </a:r>
          <a:endParaRPr lang="en-US"/>
        </a:p>
      </dgm:t>
    </dgm:pt>
    <dgm:pt modelId="{280BDAF1-6078-4DAE-92CE-55699DDF8866}" type="parTrans" cxnId="{347B51E7-4D54-462F-A9C0-CC82CFE07B40}">
      <dgm:prSet/>
      <dgm:spPr/>
      <dgm:t>
        <a:bodyPr/>
        <a:lstStyle/>
        <a:p>
          <a:endParaRPr lang="en-US"/>
        </a:p>
      </dgm:t>
    </dgm:pt>
    <dgm:pt modelId="{3424EF3D-7E1F-4C75-A923-25F315BE6B37}" type="sibTrans" cxnId="{347B51E7-4D54-462F-A9C0-CC82CFE07B40}">
      <dgm:prSet/>
      <dgm:spPr/>
      <dgm:t>
        <a:bodyPr/>
        <a:lstStyle/>
        <a:p>
          <a:endParaRPr lang="en-US"/>
        </a:p>
      </dgm:t>
    </dgm:pt>
    <dgm:pt modelId="{F11C787D-3152-4EFB-A68D-569921924D03}">
      <dgm:prSet/>
      <dgm:spPr/>
      <dgm:t>
        <a:bodyPr/>
        <a:lstStyle/>
        <a:p>
          <a:r>
            <a:rPr lang="sr-Latn-RS" dirty="0"/>
            <a:t>Sastali smo se na ……. (tiha mesta, </a:t>
          </a:r>
          <a:r>
            <a:rPr lang="sr-Latn-RS" dirty="0" err="1"/>
            <a:t>pl</a:t>
          </a:r>
          <a:r>
            <a:rPr lang="sr-Latn-RS" dirty="0"/>
            <a:t>). </a:t>
          </a:r>
          <a:endParaRPr lang="en-US" dirty="0"/>
        </a:p>
      </dgm:t>
    </dgm:pt>
    <dgm:pt modelId="{AE024A06-D0EA-42D5-B75F-95F0CB9D242B}" type="parTrans" cxnId="{C2B04CBE-48E1-4EEF-A0D9-F23E339155E3}">
      <dgm:prSet/>
      <dgm:spPr/>
      <dgm:t>
        <a:bodyPr/>
        <a:lstStyle/>
        <a:p>
          <a:endParaRPr lang="en-US"/>
        </a:p>
      </dgm:t>
    </dgm:pt>
    <dgm:pt modelId="{D1AD705D-6DEC-45B4-A012-D21FD8AD6499}" type="sibTrans" cxnId="{C2B04CBE-48E1-4EEF-A0D9-F23E339155E3}">
      <dgm:prSet/>
      <dgm:spPr/>
      <dgm:t>
        <a:bodyPr/>
        <a:lstStyle/>
        <a:p>
          <a:endParaRPr lang="en-US"/>
        </a:p>
      </dgm:t>
    </dgm:pt>
    <dgm:pt modelId="{64E78D27-3F69-44A1-A54E-CC5CAB7E50F0}">
      <dgm:prSet/>
      <dgm:spPr/>
      <dgm:t>
        <a:bodyPr/>
        <a:lstStyle/>
        <a:p>
          <a:r>
            <a:rPr lang="sr-Latn-RS"/>
            <a:t>Dužan sam ………. (svoja porodica). </a:t>
          </a:r>
          <a:endParaRPr lang="en-US"/>
        </a:p>
      </dgm:t>
    </dgm:pt>
    <dgm:pt modelId="{3C738AFD-B369-411C-BFE5-CF81C43896AE}" type="parTrans" cxnId="{B0716F50-837D-4532-B75B-60607B037A12}">
      <dgm:prSet/>
      <dgm:spPr/>
      <dgm:t>
        <a:bodyPr/>
        <a:lstStyle/>
        <a:p>
          <a:endParaRPr lang="en-US"/>
        </a:p>
      </dgm:t>
    </dgm:pt>
    <dgm:pt modelId="{9E7A4228-8597-460B-AA16-22CBABDCCEC4}" type="sibTrans" cxnId="{B0716F50-837D-4532-B75B-60607B037A12}">
      <dgm:prSet/>
      <dgm:spPr/>
      <dgm:t>
        <a:bodyPr/>
        <a:lstStyle/>
        <a:p>
          <a:endParaRPr lang="en-US"/>
        </a:p>
      </dgm:t>
    </dgm:pt>
    <dgm:pt modelId="{6A8E0721-3788-4514-8014-EFF4A424328F}">
      <dgm:prSet/>
      <dgm:spPr/>
      <dgm:t>
        <a:bodyPr/>
        <a:lstStyle/>
        <a:p>
          <a:r>
            <a:rPr lang="sr-Latn-RS"/>
            <a:t>Posvećena sam ……… (moja karijera).</a:t>
          </a:r>
          <a:endParaRPr lang="en-US"/>
        </a:p>
      </dgm:t>
    </dgm:pt>
    <dgm:pt modelId="{063D1D45-EC98-4EAC-9AC5-4E1BD6983280}" type="parTrans" cxnId="{747F0DEB-4FB6-40BC-A2E2-FCA2F97D01D8}">
      <dgm:prSet/>
      <dgm:spPr/>
      <dgm:t>
        <a:bodyPr/>
        <a:lstStyle/>
        <a:p>
          <a:endParaRPr lang="en-US"/>
        </a:p>
      </dgm:t>
    </dgm:pt>
    <dgm:pt modelId="{57576A4B-5D90-44D0-9570-6E4A24B68911}" type="sibTrans" cxnId="{747F0DEB-4FB6-40BC-A2E2-FCA2F97D01D8}">
      <dgm:prSet/>
      <dgm:spPr/>
      <dgm:t>
        <a:bodyPr/>
        <a:lstStyle/>
        <a:p>
          <a:endParaRPr lang="en-US"/>
        </a:p>
      </dgm:t>
    </dgm:pt>
    <dgm:pt modelId="{0E0922D7-948A-4AF9-9C43-9D658CAD81B8}" type="pres">
      <dgm:prSet presAssocID="{DCF5A589-B56F-4DE6-8D39-E0B0AB35ECAF}" presName="vert0" presStyleCnt="0">
        <dgm:presLayoutVars>
          <dgm:dir/>
          <dgm:animOne val="branch"/>
          <dgm:animLvl val="lvl"/>
        </dgm:presLayoutVars>
      </dgm:prSet>
      <dgm:spPr/>
    </dgm:pt>
    <dgm:pt modelId="{8DD832F3-EF6D-47CF-A2E6-8F050E22E135}" type="pres">
      <dgm:prSet presAssocID="{A6A882E8-6E8F-4056-ABE3-0D3B73C65AE2}" presName="thickLine" presStyleLbl="alignNode1" presStyleIdx="0" presStyleCnt="4"/>
      <dgm:spPr/>
    </dgm:pt>
    <dgm:pt modelId="{925FDC7F-8661-459F-ADE5-31EF26EB0BE0}" type="pres">
      <dgm:prSet presAssocID="{A6A882E8-6E8F-4056-ABE3-0D3B73C65AE2}" presName="horz1" presStyleCnt="0"/>
      <dgm:spPr/>
    </dgm:pt>
    <dgm:pt modelId="{681F6A63-44B7-41D2-BF05-E464DE2AB8A5}" type="pres">
      <dgm:prSet presAssocID="{A6A882E8-6E8F-4056-ABE3-0D3B73C65AE2}" presName="tx1" presStyleLbl="revTx" presStyleIdx="0" presStyleCnt="4"/>
      <dgm:spPr/>
    </dgm:pt>
    <dgm:pt modelId="{E6E32C9F-1B63-4361-8302-19DC7085C490}" type="pres">
      <dgm:prSet presAssocID="{A6A882E8-6E8F-4056-ABE3-0D3B73C65AE2}" presName="vert1" presStyleCnt="0"/>
      <dgm:spPr/>
    </dgm:pt>
    <dgm:pt modelId="{98E7E527-0980-43CB-8AD7-4760CF0555D5}" type="pres">
      <dgm:prSet presAssocID="{F11C787D-3152-4EFB-A68D-569921924D03}" presName="thickLine" presStyleLbl="alignNode1" presStyleIdx="1" presStyleCnt="4"/>
      <dgm:spPr/>
    </dgm:pt>
    <dgm:pt modelId="{CAB5873B-164D-4446-915D-5F1CA5D0678B}" type="pres">
      <dgm:prSet presAssocID="{F11C787D-3152-4EFB-A68D-569921924D03}" presName="horz1" presStyleCnt="0"/>
      <dgm:spPr/>
    </dgm:pt>
    <dgm:pt modelId="{2568C04A-6605-4E7F-8F07-C03F0346B47D}" type="pres">
      <dgm:prSet presAssocID="{F11C787D-3152-4EFB-A68D-569921924D03}" presName="tx1" presStyleLbl="revTx" presStyleIdx="1" presStyleCnt="4"/>
      <dgm:spPr/>
    </dgm:pt>
    <dgm:pt modelId="{21BA7B80-3655-450F-B9FC-7843B43717FC}" type="pres">
      <dgm:prSet presAssocID="{F11C787D-3152-4EFB-A68D-569921924D03}" presName="vert1" presStyleCnt="0"/>
      <dgm:spPr/>
    </dgm:pt>
    <dgm:pt modelId="{513CE150-E2A1-4AB6-9F65-C87A68CA6C08}" type="pres">
      <dgm:prSet presAssocID="{64E78D27-3F69-44A1-A54E-CC5CAB7E50F0}" presName="thickLine" presStyleLbl="alignNode1" presStyleIdx="2" presStyleCnt="4"/>
      <dgm:spPr/>
    </dgm:pt>
    <dgm:pt modelId="{AACB5F3C-EE1B-4120-8301-351C66CBE985}" type="pres">
      <dgm:prSet presAssocID="{64E78D27-3F69-44A1-A54E-CC5CAB7E50F0}" presName="horz1" presStyleCnt="0"/>
      <dgm:spPr/>
    </dgm:pt>
    <dgm:pt modelId="{2950A67B-549C-4190-ACAA-813E69952C84}" type="pres">
      <dgm:prSet presAssocID="{64E78D27-3F69-44A1-A54E-CC5CAB7E50F0}" presName="tx1" presStyleLbl="revTx" presStyleIdx="2" presStyleCnt="4"/>
      <dgm:spPr/>
    </dgm:pt>
    <dgm:pt modelId="{10F62AE3-D897-474B-8C5C-2A40C42468F2}" type="pres">
      <dgm:prSet presAssocID="{64E78D27-3F69-44A1-A54E-CC5CAB7E50F0}" presName="vert1" presStyleCnt="0"/>
      <dgm:spPr/>
    </dgm:pt>
    <dgm:pt modelId="{D5A9CEEC-D7FA-4859-A760-60C4ACA5FD69}" type="pres">
      <dgm:prSet presAssocID="{6A8E0721-3788-4514-8014-EFF4A424328F}" presName="thickLine" presStyleLbl="alignNode1" presStyleIdx="3" presStyleCnt="4"/>
      <dgm:spPr/>
    </dgm:pt>
    <dgm:pt modelId="{C938A407-5CA7-4611-8725-37116316A72A}" type="pres">
      <dgm:prSet presAssocID="{6A8E0721-3788-4514-8014-EFF4A424328F}" presName="horz1" presStyleCnt="0"/>
      <dgm:spPr/>
    </dgm:pt>
    <dgm:pt modelId="{D49C9364-D7BC-4924-8134-4A54D5750767}" type="pres">
      <dgm:prSet presAssocID="{6A8E0721-3788-4514-8014-EFF4A424328F}" presName="tx1" presStyleLbl="revTx" presStyleIdx="3" presStyleCnt="4"/>
      <dgm:spPr/>
    </dgm:pt>
    <dgm:pt modelId="{E9C3D190-873B-4796-8663-62F4832905E0}" type="pres">
      <dgm:prSet presAssocID="{6A8E0721-3788-4514-8014-EFF4A424328F}" presName="vert1" presStyleCnt="0"/>
      <dgm:spPr/>
    </dgm:pt>
  </dgm:ptLst>
  <dgm:cxnLst>
    <dgm:cxn modelId="{E69FAA28-5132-44DE-93AC-78F9C938A7EB}" type="presOf" srcId="{64E78D27-3F69-44A1-A54E-CC5CAB7E50F0}" destId="{2950A67B-549C-4190-ACAA-813E69952C84}" srcOrd="0" destOrd="0" presId="urn:microsoft.com/office/officeart/2008/layout/LinedList"/>
    <dgm:cxn modelId="{24C1D65C-37A4-4264-A682-0DF68BA592E0}" type="presOf" srcId="{F11C787D-3152-4EFB-A68D-569921924D03}" destId="{2568C04A-6605-4E7F-8F07-C03F0346B47D}" srcOrd="0" destOrd="0" presId="urn:microsoft.com/office/officeart/2008/layout/LinedList"/>
    <dgm:cxn modelId="{B0716F50-837D-4532-B75B-60607B037A12}" srcId="{DCF5A589-B56F-4DE6-8D39-E0B0AB35ECAF}" destId="{64E78D27-3F69-44A1-A54E-CC5CAB7E50F0}" srcOrd="2" destOrd="0" parTransId="{3C738AFD-B369-411C-BFE5-CF81C43896AE}" sibTransId="{9E7A4228-8597-460B-AA16-22CBABDCCEC4}"/>
    <dgm:cxn modelId="{0DC6FB7D-A2D2-4E62-8DF5-7906FFF20173}" type="presOf" srcId="{A6A882E8-6E8F-4056-ABE3-0D3B73C65AE2}" destId="{681F6A63-44B7-41D2-BF05-E464DE2AB8A5}" srcOrd="0" destOrd="0" presId="urn:microsoft.com/office/officeart/2008/layout/LinedList"/>
    <dgm:cxn modelId="{9596C3AF-2AF2-4659-8302-03983567E681}" type="presOf" srcId="{6A8E0721-3788-4514-8014-EFF4A424328F}" destId="{D49C9364-D7BC-4924-8134-4A54D5750767}" srcOrd="0" destOrd="0" presId="urn:microsoft.com/office/officeart/2008/layout/LinedList"/>
    <dgm:cxn modelId="{C2B04CBE-48E1-4EEF-A0D9-F23E339155E3}" srcId="{DCF5A589-B56F-4DE6-8D39-E0B0AB35ECAF}" destId="{F11C787D-3152-4EFB-A68D-569921924D03}" srcOrd="1" destOrd="0" parTransId="{AE024A06-D0EA-42D5-B75F-95F0CB9D242B}" sibTransId="{D1AD705D-6DEC-45B4-A012-D21FD8AD6499}"/>
    <dgm:cxn modelId="{347B51E7-4D54-462F-A9C0-CC82CFE07B40}" srcId="{DCF5A589-B56F-4DE6-8D39-E0B0AB35ECAF}" destId="{A6A882E8-6E8F-4056-ABE3-0D3B73C65AE2}" srcOrd="0" destOrd="0" parTransId="{280BDAF1-6078-4DAE-92CE-55699DDF8866}" sibTransId="{3424EF3D-7E1F-4C75-A923-25F315BE6B37}"/>
    <dgm:cxn modelId="{747F0DEB-4FB6-40BC-A2E2-FCA2F97D01D8}" srcId="{DCF5A589-B56F-4DE6-8D39-E0B0AB35ECAF}" destId="{6A8E0721-3788-4514-8014-EFF4A424328F}" srcOrd="3" destOrd="0" parTransId="{063D1D45-EC98-4EAC-9AC5-4E1BD6983280}" sibTransId="{57576A4B-5D90-44D0-9570-6E4A24B68911}"/>
    <dgm:cxn modelId="{685EF4FD-A7CA-412F-B362-C5FC47819FBC}" type="presOf" srcId="{DCF5A589-B56F-4DE6-8D39-E0B0AB35ECAF}" destId="{0E0922D7-948A-4AF9-9C43-9D658CAD81B8}" srcOrd="0" destOrd="0" presId="urn:microsoft.com/office/officeart/2008/layout/LinedList"/>
    <dgm:cxn modelId="{F4324F33-7221-4785-B29F-B38FFFA780CB}" type="presParOf" srcId="{0E0922D7-948A-4AF9-9C43-9D658CAD81B8}" destId="{8DD832F3-EF6D-47CF-A2E6-8F050E22E135}" srcOrd="0" destOrd="0" presId="urn:microsoft.com/office/officeart/2008/layout/LinedList"/>
    <dgm:cxn modelId="{7ECD0FCF-DEFC-4042-BBE7-CEDE5029A84B}" type="presParOf" srcId="{0E0922D7-948A-4AF9-9C43-9D658CAD81B8}" destId="{925FDC7F-8661-459F-ADE5-31EF26EB0BE0}" srcOrd="1" destOrd="0" presId="urn:microsoft.com/office/officeart/2008/layout/LinedList"/>
    <dgm:cxn modelId="{106745ED-A719-4B3B-9517-F52E28FBD362}" type="presParOf" srcId="{925FDC7F-8661-459F-ADE5-31EF26EB0BE0}" destId="{681F6A63-44B7-41D2-BF05-E464DE2AB8A5}" srcOrd="0" destOrd="0" presId="urn:microsoft.com/office/officeart/2008/layout/LinedList"/>
    <dgm:cxn modelId="{60A829F1-648A-4FBB-A3DE-C4A82343C62D}" type="presParOf" srcId="{925FDC7F-8661-459F-ADE5-31EF26EB0BE0}" destId="{E6E32C9F-1B63-4361-8302-19DC7085C490}" srcOrd="1" destOrd="0" presId="urn:microsoft.com/office/officeart/2008/layout/LinedList"/>
    <dgm:cxn modelId="{B7690AEB-DE4F-48AA-A765-149CEED8CC28}" type="presParOf" srcId="{0E0922D7-948A-4AF9-9C43-9D658CAD81B8}" destId="{98E7E527-0980-43CB-8AD7-4760CF0555D5}" srcOrd="2" destOrd="0" presId="urn:microsoft.com/office/officeart/2008/layout/LinedList"/>
    <dgm:cxn modelId="{2A38458A-B7EA-42C7-B18A-A01FEA6A23C1}" type="presParOf" srcId="{0E0922D7-948A-4AF9-9C43-9D658CAD81B8}" destId="{CAB5873B-164D-4446-915D-5F1CA5D0678B}" srcOrd="3" destOrd="0" presId="urn:microsoft.com/office/officeart/2008/layout/LinedList"/>
    <dgm:cxn modelId="{FC2812A8-14F6-4A5F-919D-F79775D43073}" type="presParOf" srcId="{CAB5873B-164D-4446-915D-5F1CA5D0678B}" destId="{2568C04A-6605-4E7F-8F07-C03F0346B47D}" srcOrd="0" destOrd="0" presId="urn:microsoft.com/office/officeart/2008/layout/LinedList"/>
    <dgm:cxn modelId="{3081290B-E0DC-4797-8899-78E579D636F7}" type="presParOf" srcId="{CAB5873B-164D-4446-915D-5F1CA5D0678B}" destId="{21BA7B80-3655-450F-B9FC-7843B43717FC}" srcOrd="1" destOrd="0" presId="urn:microsoft.com/office/officeart/2008/layout/LinedList"/>
    <dgm:cxn modelId="{036E1D65-84E3-40D7-ADA6-4665BA5A8B27}" type="presParOf" srcId="{0E0922D7-948A-4AF9-9C43-9D658CAD81B8}" destId="{513CE150-E2A1-4AB6-9F65-C87A68CA6C08}" srcOrd="4" destOrd="0" presId="urn:microsoft.com/office/officeart/2008/layout/LinedList"/>
    <dgm:cxn modelId="{A3632F67-414C-4CA4-979F-24D4434761D7}" type="presParOf" srcId="{0E0922D7-948A-4AF9-9C43-9D658CAD81B8}" destId="{AACB5F3C-EE1B-4120-8301-351C66CBE985}" srcOrd="5" destOrd="0" presId="urn:microsoft.com/office/officeart/2008/layout/LinedList"/>
    <dgm:cxn modelId="{3FC7555B-8012-4840-B4C5-768A3FBFE88A}" type="presParOf" srcId="{AACB5F3C-EE1B-4120-8301-351C66CBE985}" destId="{2950A67B-549C-4190-ACAA-813E69952C84}" srcOrd="0" destOrd="0" presId="urn:microsoft.com/office/officeart/2008/layout/LinedList"/>
    <dgm:cxn modelId="{EBD883DE-384D-4A21-A19E-42E0C1D4A091}" type="presParOf" srcId="{AACB5F3C-EE1B-4120-8301-351C66CBE985}" destId="{10F62AE3-D897-474B-8C5C-2A40C42468F2}" srcOrd="1" destOrd="0" presId="urn:microsoft.com/office/officeart/2008/layout/LinedList"/>
    <dgm:cxn modelId="{A0E9BD04-2CF7-456A-B1FA-C7556346B838}" type="presParOf" srcId="{0E0922D7-948A-4AF9-9C43-9D658CAD81B8}" destId="{D5A9CEEC-D7FA-4859-A760-60C4ACA5FD69}" srcOrd="6" destOrd="0" presId="urn:microsoft.com/office/officeart/2008/layout/LinedList"/>
    <dgm:cxn modelId="{C436B5C3-E1E0-4E77-8E28-F04BBCDC53CA}" type="presParOf" srcId="{0E0922D7-948A-4AF9-9C43-9D658CAD81B8}" destId="{C938A407-5CA7-4611-8725-37116316A72A}" srcOrd="7" destOrd="0" presId="urn:microsoft.com/office/officeart/2008/layout/LinedList"/>
    <dgm:cxn modelId="{C54B4D04-8AE7-4FEF-841F-9F80022FF9DA}" type="presParOf" srcId="{C938A407-5CA7-4611-8725-37116316A72A}" destId="{D49C9364-D7BC-4924-8134-4A54D5750767}" srcOrd="0" destOrd="0" presId="urn:microsoft.com/office/officeart/2008/layout/LinedList"/>
    <dgm:cxn modelId="{F417F388-17F9-4533-ADCC-4408A4A53B1D}" type="presParOf" srcId="{C938A407-5CA7-4611-8725-37116316A72A}" destId="{E9C3D190-873B-4796-8663-62F4832905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F5A589-B56F-4DE6-8D39-E0B0AB35EC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A882E8-6E8F-4056-ABE3-0D3B73C65AE2}">
      <dgm:prSet/>
      <dgm:spPr/>
      <dgm:t>
        <a:bodyPr/>
        <a:lstStyle/>
        <a:p>
          <a:r>
            <a:rPr lang="sr-Latn-RS" dirty="0"/>
            <a:t>Živim u lepom gradu. (L)</a:t>
          </a:r>
          <a:endParaRPr lang="en-US" dirty="0"/>
        </a:p>
      </dgm:t>
    </dgm:pt>
    <dgm:pt modelId="{280BDAF1-6078-4DAE-92CE-55699DDF8866}" type="parTrans" cxnId="{347B51E7-4D54-462F-A9C0-CC82CFE07B40}">
      <dgm:prSet/>
      <dgm:spPr/>
      <dgm:t>
        <a:bodyPr/>
        <a:lstStyle/>
        <a:p>
          <a:endParaRPr lang="en-US"/>
        </a:p>
      </dgm:t>
    </dgm:pt>
    <dgm:pt modelId="{3424EF3D-7E1F-4C75-A923-25F315BE6B37}" type="sibTrans" cxnId="{347B51E7-4D54-462F-A9C0-CC82CFE07B40}">
      <dgm:prSet/>
      <dgm:spPr/>
      <dgm:t>
        <a:bodyPr/>
        <a:lstStyle/>
        <a:p>
          <a:endParaRPr lang="en-US"/>
        </a:p>
      </dgm:t>
    </dgm:pt>
    <dgm:pt modelId="{F11C787D-3152-4EFB-A68D-569921924D03}">
      <dgm:prSet/>
      <dgm:spPr/>
      <dgm:t>
        <a:bodyPr/>
        <a:lstStyle/>
        <a:p>
          <a:r>
            <a:rPr lang="sr-Latn-RS" dirty="0"/>
            <a:t>Sastali smo se na tihim mestima. (L)</a:t>
          </a:r>
          <a:endParaRPr lang="en-US" dirty="0"/>
        </a:p>
      </dgm:t>
    </dgm:pt>
    <dgm:pt modelId="{AE024A06-D0EA-42D5-B75F-95F0CB9D242B}" type="parTrans" cxnId="{C2B04CBE-48E1-4EEF-A0D9-F23E339155E3}">
      <dgm:prSet/>
      <dgm:spPr/>
      <dgm:t>
        <a:bodyPr/>
        <a:lstStyle/>
        <a:p>
          <a:endParaRPr lang="en-US"/>
        </a:p>
      </dgm:t>
    </dgm:pt>
    <dgm:pt modelId="{D1AD705D-6DEC-45B4-A012-D21FD8AD6499}" type="sibTrans" cxnId="{C2B04CBE-48E1-4EEF-A0D9-F23E339155E3}">
      <dgm:prSet/>
      <dgm:spPr/>
      <dgm:t>
        <a:bodyPr/>
        <a:lstStyle/>
        <a:p>
          <a:endParaRPr lang="en-US"/>
        </a:p>
      </dgm:t>
    </dgm:pt>
    <dgm:pt modelId="{64E78D27-3F69-44A1-A54E-CC5CAB7E50F0}">
      <dgm:prSet/>
      <dgm:spPr/>
      <dgm:t>
        <a:bodyPr/>
        <a:lstStyle/>
        <a:p>
          <a:r>
            <a:rPr lang="sr-Latn-RS" dirty="0"/>
            <a:t>Dužan sam svojoj porodici. (D) </a:t>
          </a:r>
          <a:endParaRPr lang="en-US" dirty="0"/>
        </a:p>
      </dgm:t>
    </dgm:pt>
    <dgm:pt modelId="{3C738AFD-B369-411C-BFE5-CF81C43896AE}" type="parTrans" cxnId="{B0716F50-837D-4532-B75B-60607B037A12}">
      <dgm:prSet/>
      <dgm:spPr/>
      <dgm:t>
        <a:bodyPr/>
        <a:lstStyle/>
        <a:p>
          <a:endParaRPr lang="en-US"/>
        </a:p>
      </dgm:t>
    </dgm:pt>
    <dgm:pt modelId="{9E7A4228-8597-460B-AA16-22CBABDCCEC4}" type="sibTrans" cxnId="{B0716F50-837D-4532-B75B-60607B037A12}">
      <dgm:prSet/>
      <dgm:spPr/>
      <dgm:t>
        <a:bodyPr/>
        <a:lstStyle/>
        <a:p>
          <a:endParaRPr lang="en-US"/>
        </a:p>
      </dgm:t>
    </dgm:pt>
    <dgm:pt modelId="{6A8E0721-3788-4514-8014-EFF4A424328F}">
      <dgm:prSet/>
      <dgm:spPr/>
      <dgm:t>
        <a:bodyPr/>
        <a:lstStyle/>
        <a:p>
          <a:r>
            <a:rPr lang="sr-Latn-RS" dirty="0"/>
            <a:t>Posvećena sam mojoj karijeri. (D)</a:t>
          </a:r>
          <a:endParaRPr lang="en-US" dirty="0"/>
        </a:p>
      </dgm:t>
    </dgm:pt>
    <dgm:pt modelId="{063D1D45-EC98-4EAC-9AC5-4E1BD6983280}" type="parTrans" cxnId="{747F0DEB-4FB6-40BC-A2E2-FCA2F97D01D8}">
      <dgm:prSet/>
      <dgm:spPr/>
      <dgm:t>
        <a:bodyPr/>
        <a:lstStyle/>
        <a:p>
          <a:endParaRPr lang="en-US"/>
        </a:p>
      </dgm:t>
    </dgm:pt>
    <dgm:pt modelId="{57576A4B-5D90-44D0-9570-6E4A24B68911}" type="sibTrans" cxnId="{747F0DEB-4FB6-40BC-A2E2-FCA2F97D01D8}">
      <dgm:prSet/>
      <dgm:spPr/>
      <dgm:t>
        <a:bodyPr/>
        <a:lstStyle/>
        <a:p>
          <a:endParaRPr lang="en-US"/>
        </a:p>
      </dgm:t>
    </dgm:pt>
    <dgm:pt modelId="{0E0922D7-948A-4AF9-9C43-9D658CAD81B8}" type="pres">
      <dgm:prSet presAssocID="{DCF5A589-B56F-4DE6-8D39-E0B0AB35ECAF}" presName="vert0" presStyleCnt="0">
        <dgm:presLayoutVars>
          <dgm:dir/>
          <dgm:animOne val="branch"/>
          <dgm:animLvl val="lvl"/>
        </dgm:presLayoutVars>
      </dgm:prSet>
      <dgm:spPr/>
    </dgm:pt>
    <dgm:pt modelId="{8DD832F3-EF6D-47CF-A2E6-8F050E22E135}" type="pres">
      <dgm:prSet presAssocID="{A6A882E8-6E8F-4056-ABE3-0D3B73C65AE2}" presName="thickLine" presStyleLbl="alignNode1" presStyleIdx="0" presStyleCnt="4"/>
      <dgm:spPr/>
    </dgm:pt>
    <dgm:pt modelId="{925FDC7F-8661-459F-ADE5-31EF26EB0BE0}" type="pres">
      <dgm:prSet presAssocID="{A6A882E8-6E8F-4056-ABE3-0D3B73C65AE2}" presName="horz1" presStyleCnt="0"/>
      <dgm:spPr/>
    </dgm:pt>
    <dgm:pt modelId="{681F6A63-44B7-41D2-BF05-E464DE2AB8A5}" type="pres">
      <dgm:prSet presAssocID="{A6A882E8-6E8F-4056-ABE3-0D3B73C65AE2}" presName="tx1" presStyleLbl="revTx" presStyleIdx="0" presStyleCnt="4"/>
      <dgm:spPr/>
    </dgm:pt>
    <dgm:pt modelId="{E6E32C9F-1B63-4361-8302-19DC7085C490}" type="pres">
      <dgm:prSet presAssocID="{A6A882E8-6E8F-4056-ABE3-0D3B73C65AE2}" presName="vert1" presStyleCnt="0"/>
      <dgm:spPr/>
    </dgm:pt>
    <dgm:pt modelId="{98E7E527-0980-43CB-8AD7-4760CF0555D5}" type="pres">
      <dgm:prSet presAssocID="{F11C787D-3152-4EFB-A68D-569921924D03}" presName="thickLine" presStyleLbl="alignNode1" presStyleIdx="1" presStyleCnt="4"/>
      <dgm:spPr/>
    </dgm:pt>
    <dgm:pt modelId="{CAB5873B-164D-4446-915D-5F1CA5D0678B}" type="pres">
      <dgm:prSet presAssocID="{F11C787D-3152-4EFB-A68D-569921924D03}" presName="horz1" presStyleCnt="0"/>
      <dgm:spPr/>
    </dgm:pt>
    <dgm:pt modelId="{2568C04A-6605-4E7F-8F07-C03F0346B47D}" type="pres">
      <dgm:prSet presAssocID="{F11C787D-3152-4EFB-A68D-569921924D03}" presName="tx1" presStyleLbl="revTx" presStyleIdx="1" presStyleCnt="4"/>
      <dgm:spPr/>
    </dgm:pt>
    <dgm:pt modelId="{21BA7B80-3655-450F-B9FC-7843B43717FC}" type="pres">
      <dgm:prSet presAssocID="{F11C787D-3152-4EFB-A68D-569921924D03}" presName="vert1" presStyleCnt="0"/>
      <dgm:spPr/>
    </dgm:pt>
    <dgm:pt modelId="{513CE150-E2A1-4AB6-9F65-C87A68CA6C08}" type="pres">
      <dgm:prSet presAssocID="{64E78D27-3F69-44A1-A54E-CC5CAB7E50F0}" presName="thickLine" presStyleLbl="alignNode1" presStyleIdx="2" presStyleCnt="4"/>
      <dgm:spPr/>
    </dgm:pt>
    <dgm:pt modelId="{AACB5F3C-EE1B-4120-8301-351C66CBE985}" type="pres">
      <dgm:prSet presAssocID="{64E78D27-3F69-44A1-A54E-CC5CAB7E50F0}" presName="horz1" presStyleCnt="0"/>
      <dgm:spPr/>
    </dgm:pt>
    <dgm:pt modelId="{2950A67B-549C-4190-ACAA-813E69952C84}" type="pres">
      <dgm:prSet presAssocID="{64E78D27-3F69-44A1-A54E-CC5CAB7E50F0}" presName="tx1" presStyleLbl="revTx" presStyleIdx="2" presStyleCnt="4"/>
      <dgm:spPr/>
    </dgm:pt>
    <dgm:pt modelId="{10F62AE3-D897-474B-8C5C-2A40C42468F2}" type="pres">
      <dgm:prSet presAssocID="{64E78D27-3F69-44A1-A54E-CC5CAB7E50F0}" presName="vert1" presStyleCnt="0"/>
      <dgm:spPr/>
    </dgm:pt>
    <dgm:pt modelId="{D5A9CEEC-D7FA-4859-A760-60C4ACA5FD69}" type="pres">
      <dgm:prSet presAssocID="{6A8E0721-3788-4514-8014-EFF4A424328F}" presName="thickLine" presStyleLbl="alignNode1" presStyleIdx="3" presStyleCnt="4"/>
      <dgm:spPr/>
    </dgm:pt>
    <dgm:pt modelId="{C938A407-5CA7-4611-8725-37116316A72A}" type="pres">
      <dgm:prSet presAssocID="{6A8E0721-3788-4514-8014-EFF4A424328F}" presName="horz1" presStyleCnt="0"/>
      <dgm:spPr/>
    </dgm:pt>
    <dgm:pt modelId="{D49C9364-D7BC-4924-8134-4A54D5750767}" type="pres">
      <dgm:prSet presAssocID="{6A8E0721-3788-4514-8014-EFF4A424328F}" presName="tx1" presStyleLbl="revTx" presStyleIdx="3" presStyleCnt="4"/>
      <dgm:spPr/>
    </dgm:pt>
    <dgm:pt modelId="{E9C3D190-873B-4796-8663-62F4832905E0}" type="pres">
      <dgm:prSet presAssocID="{6A8E0721-3788-4514-8014-EFF4A424328F}" presName="vert1" presStyleCnt="0"/>
      <dgm:spPr/>
    </dgm:pt>
  </dgm:ptLst>
  <dgm:cxnLst>
    <dgm:cxn modelId="{E69FAA28-5132-44DE-93AC-78F9C938A7EB}" type="presOf" srcId="{64E78D27-3F69-44A1-A54E-CC5CAB7E50F0}" destId="{2950A67B-549C-4190-ACAA-813E69952C84}" srcOrd="0" destOrd="0" presId="urn:microsoft.com/office/officeart/2008/layout/LinedList"/>
    <dgm:cxn modelId="{24C1D65C-37A4-4264-A682-0DF68BA592E0}" type="presOf" srcId="{F11C787D-3152-4EFB-A68D-569921924D03}" destId="{2568C04A-6605-4E7F-8F07-C03F0346B47D}" srcOrd="0" destOrd="0" presId="urn:microsoft.com/office/officeart/2008/layout/LinedList"/>
    <dgm:cxn modelId="{B0716F50-837D-4532-B75B-60607B037A12}" srcId="{DCF5A589-B56F-4DE6-8D39-E0B0AB35ECAF}" destId="{64E78D27-3F69-44A1-A54E-CC5CAB7E50F0}" srcOrd="2" destOrd="0" parTransId="{3C738AFD-B369-411C-BFE5-CF81C43896AE}" sibTransId="{9E7A4228-8597-460B-AA16-22CBABDCCEC4}"/>
    <dgm:cxn modelId="{0DC6FB7D-A2D2-4E62-8DF5-7906FFF20173}" type="presOf" srcId="{A6A882E8-6E8F-4056-ABE3-0D3B73C65AE2}" destId="{681F6A63-44B7-41D2-BF05-E464DE2AB8A5}" srcOrd="0" destOrd="0" presId="urn:microsoft.com/office/officeart/2008/layout/LinedList"/>
    <dgm:cxn modelId="{9596C3AF-2AF2-4659-8302-03983567E681}" type="presOf" srcId="{6A8E0721-3788-4514-8014-EFF4A424328F}" destId="{D49C9364-D7BC-4924-8134-4A54D5750767}" srcOrd="0" destOrd="0" presId="urn:microsoft.com/office/officeart/2008/layout/LinedList"/>
    <dgm:cxn modelId="{C2B04CBE-48E1-4EEF-A0D9-F23E339155E3}" srcId="{DCF5A589-B56F-4DE6-8D39-E0B0AB35ECAF}" destId="{F11C787D-3152-4EFB-A68D-569921924D03}" srcOrd="1" destOrd="0" parTransId="{AE024A06-D0EA-42D5-B75F-95F0CB9D242B}" sibTransId="{D1AD705D-6DEC-45B4-A012-D21FD8AD6499}"/>
    <dgm:cxn modelId="{347B51E7-4D54-462F-A9C0-CC82CFE07B40}" srcId="{DCF5A589-B56F-4DE6-8D39-E0B0AB35ECAF}" destId="{A6A882E8-6E8F-4056-ABE3-0D3B73C65AE2}" srcOrd="0" destOrd="0" parTransId="{280BDAF1-6078-4DAE-92CE-55699DDF8866}" sibTransId="{3424EF3D-7E1F-4C75-A923-25F315BE6B37}"/>
    <dgm:cxn modelId="{747F0DEB-4FB6-40BC-A2E2-FCA2F97D01D8}" srcId="{DCF5A589-B56F-4DE6-8D39-E0B0AB35ECAF}" destId="{6A8E0721-3788-4514-8014-EFF4A424328F}" srcOrd="3" destOrd="0" parTransId="{063D1D45-EC98-4EAC-9AC5-4E1BD6983280}" sibTransId="{57576A4B-5D90-44D0-9570-6E4A24B68911}"/>
    <dgm:cxn modelId="{685EF4FD-A7CA-412F-B362-C5FC47819FBC}" type="presOf" srcId="{DCF5A589-B56F-4DE6-8D39-E0B0AB35ECAF}" destId="{0E0922D7-948A-4AF9-9C43-9D658CAD81B8}" srcOrd="0" destOrd="0" presId="urn:microsoft.com/office/officeart/2008/layout/LinedList"/>
    <dgm:cxn modelId="{F4324F33-7221-4785-B29F-B38FFFA780CB}" type="presParOf" srcId="{0E0922D7-948A-4AF9-9C43-9D658CAD81B8}" destId="{8DD832F3-EF6D-47CF-A2E6-8F050E22E135}" srcOrd="0" destOrd="0" presId="urn:microsoft.com/office/officeart/2008/layout/LinedList"/>
    <dgm:cxn modelId="{7ECD0FCF-DEFC-4042-BBE7-CEDE5029A84B}" type="presParOf" srcId="{0E0922D7-948A-4AF9-9C43-9D658CAD81B8}" destId="{925FDC7F-8661-459F-ADE5-31EF26EB0BE0}" srcOrd="1" destOrd="0" presId="urn:microsoft.com/office/officeart/2008/layout/LinedList"/>
    <dgm:cxn modelId="{106745ED-A719-4B3B-9517-F52E28FBD362}" type="presParOf" srcId="{925FDC7F-8661-459F-ADE5-31EF26EB0BE0}" destId="{681F6A63-44B7-41D2-BF05-E464DE2AB8A5}" srcOrd="0" destOrd="0" presId="urn:microsoft.com/office/officeart/2008/layout/LinedList"/>
    <dgm:cxn modelId="{60A829F1-648A-4FBB-A3DE-C4A82343C62D}" type="presParOf" srcId="{925FDC7F-8661-459F-ADE5-31EF26EB0BE0}" destId="{E6E32C9F-1B63-4361-8302-19DC7085C490}" srcOrd="1" destOrd="0" presId="urn:microsoft.com/office/officeart/2008/layout/LinedList"/>
    <dgm:cxn modelId="{B7690AEB-DE4F-48AA-A765-149CEED8CC28}" type="presParOf" srcId="{0E0922D7-948A-4AF9-9C43-9D658CAD81B8}" destId="{98E7E527-0980-43CB-8AD7-4760CF0555D5}" srcOrd="2" destOrd="0" presId="urn:microsoft.com/office/officeart/2008/layout/LinedList"/>
    <dgm:cxn modelId="{2A38458A-B7EA-42C7-B18A-A01FEA6A23C1}" type="presParOf" srcId="{0E0922D7-948A-4AF9-9C43-9D658CAD81B8}" destId="{CAB5873B-164D-4446-915D-5F1CA5D0678B}" srcOrd="3" destOrd="0" presId="urn:microsoft.com/office/officeart/2008/layout/LinedList"/>
    <dgm:cxn modelId="{FC2812A8-14F6-4A5F-919D-F79775D43073}" type="presParOf" srcId="{CAB5873B-164D-4446-915D-5F1CA5D0678B}" destId="{2568C04A-6605-4E7F-8F07-C03F0346B47D}" srcOrd="0" destOrd="0" presId="urn:microsoft.com/office/officeart/2008/layout/LinedList"/>
    <dgm:cxn modelId="{3081290B-E0DC-4797-8899-78E579D636F7}" type="presParOf" srcId="{CAB5873B-164D-4446-915D-5F1CA5D0678B}" destId="{21BA7B80-3655-450F-B9FC-7843B43717FC}" srcOrd="1" destOrd="0" presId="urn:microsoft.com/office/officeart/2008/layout/LinedList"/>
    <dgm:cxn modelId="{036E1D65-84E3-40D7-ADA6-4665BA5A8B27}" type="presParOf" srcId="{0E0922D7-948A-4AF9-9C43-9D658CAD81B8}" destId="{513CE150-E2A1-4AB6-9F65-C87A68CA6C08}" srcOrd="4" destOrd="0" presId="urn:microsoft.com/office/officeart/2008/layout/LinedList"/>
    <dgm:cxn modelId="{A3632F67-414C-4CA4-979F-24D4434761D7}" type="presParOf" srcId="{0E0922D7-948A-4AF9-9C43-9D658CAD81B8}" destId="{AACB5F3C-EE1B-4120-8301-351C66CBE985}" srcOrd="5" destOrd="0" presId="urn:microsoft.com/office/officeart/2008/layout/LinedList"/>
    <dgm:cxn modelId="{3FC7555B-8012-4840-B4C5-768A3FBFE88A}" type="presParOf" srcId="{AACB5F3C-EE1B-4120-8301-351C66CBE985}" destId="{2950A67B-549C-4190-ACAA-813E69952C84}" srcOrd="0" destOrd="0" presId="urn:microsoft.com/office/officeart/2008/layout/LinedList"/>
    <dgm:cxn modelId="{EBD883DE-384D-4A21-A19E-42E0C1D4A091}" type="presParOf" srcId="{AACB5F3C-EE1B-4120-8301-351C66CBE985}" destId="{10F62AE3-D897-474B-8C5C-2A40C42468F2}" srcOrd="1" destOrd="0" presId="urn:microsoft.com/office/officeart/2008/layout/LinedList"/>
    <dgm:cxn modelId="{A0E9BD04-2CF7-456A-B1FA-C7556346B838}" type="presParOf" srcId="{0E0922D7-948A-4AF9-9C43-9D658CAD81B8}" destId="{D5A9CEEC-D7FA-4859-A760-60C4ACA5FD69}" srcOrd="6" destOrd="0" presId="urn:microsoft.com/office/officeart/2008/layout/LinedList"/>
    <dgm:cxn modelId="{C436B5C3-E1E0-4E77-8E28-F04BBCDC53CA}" type="presParOf" srcId="{0E0922D7-948A-4AF9-9C43-9D658CAD81B8}" destId="{C938A407-5CA7-4611-8725-37116316A72A}" srcOrd="7" destOrd="0" presId="urn:microsoft.com/office/officeart/2008/layout/LinedList"/>
    <dgm:cxn modelId="{C54B4D04-8AE7-4FEF-841F-9F80022FF9DA}" type="presParOf" srcId="{C938A407-5CA7-4611-8725-37116316A72A}" destId="{D49C9364-D7BC-4924-8134-4A54D5750767}" srcOrd="0" destOrd="0" presId="urn:microsoft.com/office/officeart/2008/layout/LinedList"/>
    <dgm:cxn modelId="{F417F388-17F9-4533-ADCC-4408A4A53B1D}" type="presParOf" srcId="{C938A407-5CA7-4611-8725-37116316A72A}" destId="{E9C3D190-873B-4796-8663-62F4832905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E2544-CBB1-438E-958E-E8268F5A6719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3781-DB3C-4D92-9082-C32A3C67C08E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Milica daje hranu ….. (konj)</a:t>
          </a:r>
        </a:p>
      </dsp:txBody>
      <dsp:txXfrm>
        <a:off x="0" y="0"/>
        <a:ext cx="8229600" cy="1131490"/>
      </dsp:txXfrm>
    </dsp:sp>
    <dsp:sp modelId="{43A01BD1-1634-4C0D-8C9B-EA8F0A34B3A1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0801-EFA4-4FB8-AA7C-5EE658F38DD3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Dala je paket …….. (voza</a:t>
          </a:r>
          <a:r>
            <a:rPr lang="sr-Latn-RS" sz="5200" kern="1200"/>
            <a:t>č)</a:t>
          </a:r>
          <a:endParaRPr lang="en-US" sz="5200" kern="1200"/>
        </a:p>
      </dsp:txBody>
      <dsp:txXfrm>
        <a:off x="0" y="1131490"/>
        <a:ext cx="8229600" cy="1131490"/>
      </dsp:txXfrm>
    </dsp:sp>
    <dsp:sp modelId="{1E95382C-F216-4915-AC26-4912D355CC59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852F-A8B4-424F-B29B-2F31CB27F205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/>
            <a:t>Muzej je u tom …… (mesto)</a:t>
          </a:r>
          <a:endParaRPr lang="en-US" sz="5200" kern="1200"/>
        </a:p>
      </dsp:txBody>
      <dsp:txXfrm>
        <a:off x="0" y="2262981"/>
        <a:ext cx="8229600" cy="1131490"/>
      </dsp:txXfrm>
    </dsp:sp>
    <dsp:sp modelId="{A730E988-0690-483B-B9A2-148BC57C4D96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D3FDC-FD04-4D7A-ABFD-0A029F5FEBE2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/>
            <a:t>Buba je u ……….. (povrće)</a:t>
          </a:r>
          <a:endParaRPr lang="en-US" sz="5200" kern="1200"/>
        </a:p>
      </dsp:txBody>
      <dsp:txXfrm>
        <a:off x="0" y="3394472"/>
        <a:ext cx="8229600" cy="113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E2544-CBB1-438E-958E-E8268F5A6719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3781-DB3C-4D92-9082-C32A3C67C08E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Milica </a:t>
          </a:r>
          <a:r>
            <a:rPr lang="en-US" sz="5200" kern="1200" dirty="0" err="1"/>
            <a:t>daje</a:t>
          </a:r>
          <a:r>
            <a:rPr lang="en-US" sz="5200" kern="1200" dirty="0"/>
            <a:t> </a:t>
          </a:r>
          <a:r>
            <a:rPr lang="en-US" sz="5200" kern="1200" dirty="0" err="1"/>
            <a:t>hranu</a:t>
          </a:r>
          <a:r>
            <a:rPr lang="en-US" sz="5200" kern="1200" dirty="0"/>
            <a:t> </a:t>
          </a:r>
          <a:r>
            <a:rPr lang="sr-Latn-RS" sz="5200" kern="1200" dirty="0"/>
            <a:t>konju.</a:t>
          </a:r>
          <a:endParaRPr lang="en-US" sz="5200" kern="1200" dirty="0"/>
        </a:p>
      </dsp:txBody>
      <dsp:txXfrm>
        <a:off x="0" y="0"/>
        <a:ext cx="8229600" cy="1131490"/>
      </dsp:txXfrm>
    </dsp:sp>
    <dsp:sp modelId="{43A01BD1-1634-4C0D-8C9B-EA8F0A34B3A1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0801-EFA4-4FB8-AA7C-5EE658F38DD3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Dala</a:t>
          </a:r>
          <a:r>
            <a:rPr lang="en-US" sz="5200" kern="1200" dirty="0"/>
            <a:t> je </a:t>
          </a:r>
          <a:r>
            <a:rPr lang="en-US" sz="5200" kern="1200" dirty="0" err="1"/>
            <a:t>paket</a:t>
          </a:r>
          <a:r>
            <a:rPr lang="sr-Latn-RS" sz="5200" kern="1200" dirty="0"/>
            <a:t> vozaču.</a:t>
          </a:r>
          <a:endParaRPr lang="en-US" sz="5200" kern="1200" dirty="0"/>
        </a:p>
      </dsp:txBody>
      <dsp:txXfrm>
        <a:off x="0" y="1131490"/>
        <a:ext cx="8229600" cy="1131490"/>
      </dsp:txXfrm>
    </dsp:sp>
    <dsp:sp modelId="{1E95382C-F216-4915-AC26-4912D355CC59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852F-A8B4-424F-B29B-2F31CB27F205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Muzej je u tom mestu.</a:t>
          </a:r>
          <a:endParaRPr lang="en-US" sz="5200" kern="1200" dirty="0"/>
        </a:p>
      </dsp:txBody>
      <dsp:txXfrm>
        <a:off x="0" y="2262981"/>
        <a:ext cx="8229600" cy="1131490"/>
      </dsp:txXfrm>
    </dsp:sp>
    <dsp:sp modelId="{A730E988-0690-483B-B9A2-148BC57C4D96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D3FDC-FD04-4D7A-ABFD-0A029F5FEBE2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Buba je u povrću.</a:t>
          </a:r>
          <a:endParaRPr lang="en-US" sz="5200" kern="1200" dirty="0"/>
        </a:p>
      </dsp:txBody>
      <dsp:txXfrm>
        <a:off x="0" y="3394472"/>
        <a:ext cx="8229600" cy="1131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7A31-9CC2-4013-B477-EA45C0C5093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8B7FE-47C9-4A1D-80B3-EFCE67987AD8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300" kern="1200"/>
            <a:t>Dajem knjigu …….. (sestra).</a:t>
          </a:r>
          <a:endParaRPr lang="en-US" sz="4300" kern="1200"/>
        </a:p>
      </dsp:txBody>
      <dsp:txXfrm>
        <a:off x="0" y="0"/>
        <a:ext cx="8229600" cy="1131490"/>
      </dsp:txXfrm>
    </dsp:sp>
    <dsp:sp modelId="{9C561C07-3A92-4B7F-A092-C75AFF48CA04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3BF47-A7E0-4542-A866-6645323214DC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300" kern="1200"/>
            <a:t>Učim u …….. (škola).</a:t>
          </a:r>
          <a:endParaRPr lang="en-US" sz="4300" kern="1200"/>
        </a:p>
      </dsp:txBody>
      <dsp:txXfrm>
        <a:off x="0" y="1131490"/>
        <a:ext cx="8229600" cy="1131490"/>
      </dsp:txXfrm>
    </dsp:sp>
    <dsp:sp modelId="{7D965803-EF95-4612-BB81-97030422DF48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F84CB-CD81-4F6E-A088-F361FF1797BD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300" kern="1200"/>
            <a:t>Kupila sam poklon ……. (drugarica).</a:t>
          </a:r>
          <a:endParaRPr lang="en-US" sz="4300" kern="1200"/>
        </a:p>
      </dsp:txBody>
      <dsp:txXfrm>
        <a:off x="0" y="2262981"/>
        <a:ext cx="8229600" cy="1131490"/>
      </dsp:txXfrm>
    </dsp:sp>
    <dsp:sp modelId="{8084F8E9-1F85-4EF7-A1D9-535F8F3EE5A6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07E1C-B50A-41F0-B61A-0948A013EA16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300" kern="1200"/>
            <a:t>Moji ključevi su na …… (stolica)</a:t>
          </a:r>
          <a:endParaRPr lang="en-US" sz="4300" kern="1200"/>
        </a:p>
      </dsp:txBody>
      <dsp:txXfrm>
        <a:off x="0" y="3394472"/>
        <a:ext cx="8229600" cy="1131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7A31-9CC2-4013-B477-EA45C0C50936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8B7FE-47C9-4A1D-80B3-EFCE67987AD8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 dirty="0"/>
            <a:t>Dajem knjigu (</a:t>
          </a:r>
          <a:r>
            <a:rPr lang="sr-Latn-RS" sz="4100" kern="1200" dirty="0" err="1"/>
            <a:t>Acc</a:t>
          </a:r>
          <a:r>
            <a:rPr lang="sr-Latn-RS" sz="4100" kern="1200" dirty="0"/>
            <a:t>) sestri (D).</a:t>
          </a:r>
          <a:endParaRPr lang="en-US" sz="4100" kern="1200" dirty="0"/>
        </a:p>
      </dsp:txBody>
      <dsp:txXfrm>
        <a:off x="0" y="0"/>
        <a:ext cx="8229600" cy="1131490"/>
      </dsp:txXfrm>
    </dsp:sp>
    <dsp:sp modelId="{9C561C07-3A92-4B7F-A092-C75AFF48CA04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3BF47-A7E0-4542-A866-6645323214DC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 dirty="0"/>
            <a:t>Učim u školi(L).</a:t>
          </a:r>
          <a:endParaRPr lang="en-US" sz="4100" kern="1200" dirty="0"/>
        </a:p>
      </dsp:txBody>
      <dsp:txXfrm>
        <a:off x="0" y="1131490"/>
        <a:ext cx="8229600" cy="1131490"/>
      </dsp:txXfrm>
    </dsp:sp>
    <dsp:sp modelId="{7D965803-EF95-4612-BB81-97030422DF48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F84CB-CD81-4F6E-A088-F361FF1797BD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 dirty="0"/>
            <a:t>Kupila sam poklon (</a:t>
          </a:r>
          <a:r>
            <a:rPr lang="sr-Latn-RS" sz="4100" kern="1200" dirty="0" err="1"/>
            <a:t>Acc</a:t>
          </a:r>
          <a:r>
            <a:rPr lang="sr-Latn-RS" sz="4100" kern="1200" dirty="0"/>
            <a:t>) drugarici (D).</a:t>
          </a:r>
          <a:endParaRPr lang="en-US" sz="4100" kern="1200" dirty="0"/>
        </a:p>
      </dsp:txBody>
      <dsp:txXfrm>
        <a:off x="0" y="2262981"/>
        <a:ext cx="8229600" cy="1131490"/>
      </dsp:txXfrm>
    </dsp:sp>
    <dsp:sp modelId="{8084F8E9-1F85-4EF7-A1D9-535F8F3EE5A6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07E1C-B50A-41F0-B61A-0948A013EA16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4100" kern="1200" dirty="0"/>
            <a:t>Moji ključevi (</a:t>
          </a:r>
          <a:r>
            <a:rPr lang="sr-Latn-RS" sz="4100" kern="1200" dirty="0" err="1"/>
            <a:t>nom</a:t>
          </a:r>
          <a:r>
            <a:rPr lang="sr-Latn-RS" sz="4100" kern="1200" dirty="0"/>
            <a:t>) su na stolici (L) </a:t>
          </a:r>
          <a:endParaRPr lang="en-US" sz="4100" kern="1200" dirty="0"/>
        </a:p>
      </dsp:txBody>
      <dsp:txXfrm>
        <a:off x="0" y="3394472"/>
        <a:ext cx="8229600" cy="11314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832F3-EF6D-47CF-A2E6-8F050E22E135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6A63-44B7-41D2-BF05-E464DE2AB8A5}">
      <dsp:nvSpPr>
        <dsp:cNvPr id="0" name=""/>
        <dsp:cNvSpPr/>
      </dsp:nvSpPr>
      <dsp:spPr>
        <a:xfrm>
          <a:off x="0" y="0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/>
            <a:t>Živim u ……… (lep grad). </a:t>
          </a:r>
          <a:endParaRPr lang="en-US" sz="5200" kern="1200"/>
        </a:p>
      </dsp:txBody>
      <dsp:txXfrm>
        <a:off x="0" y="0"/>
        <a:ext cx="10972800" cy="1131490"/>
      </dsp:txXfrm>
    </dsp:sp>
    <dsp:sp modelId="{98E7E527-0980-43CB-8AD7-4760CF0555D5}">
      <dsp:nvSpPr>
        <dsp:cNvPr id="0" name=""/>
        <dsp:cNvSpPr/>
      </dsp:nvSpPr>
      <dsp:spPr>
        <a:xfrm>
          <a:off x="0" y="11314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8C04A-6605-4E7F-8F07-C03F0346B47D}">
      <dsp:nvSpPr>
        <dsp:cNvPr id="0" name=""/>
        <dsp:cNvSpPr/>
      </dsp:nvSpPr>
      <dsp:spPr>
        <a:xfrm>
          <a:off x="0" y="1131490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Sastali smo se na ……. (tiha mesta, </a:t>
          </a:r>
          <a:r>
            <a:rPr lang="sr-Latn-RS" sz="5200" kern="1200" dirty="0" err="1"/>
            <a:t>pl</a:t>
          </a:r>
          <a:r>
            <a:rPr lang="sr-Latn-RS" sz="5200" kern="1200" dirty="0"/>
            <a:t>). </a:t>
          </a:r>
          <a:endParaRPr lang="en-US" sz="5200" kern="1200" dirty="0"/>
        </a:p>
      </dsp:txBody>
      <dsp:txXfrm>
        <a:off x="0" y="1131490"/>
        <a:ext cx="10972800" cy="1131490"/>
      </dsp:txXfrm>
    </dsp:sp>
    <dsp:sp modelId="{513CE150-E2A1-4AB6-9F65-C87A68CA6C08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0A67B-549C-4190-ACAA-813E69952C84}">
      <dsp:nvSpPr>
        <dsp:cNvPr id="0" name=""/>
        <dsp:cNvSpPr/>
      </dsp:nvSpPr>
      <dsp:spPr>
        <a:xfrm>
          <a:off x="0" y="2262981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/>
            <a:t>Dužan sam ………. (svoja porodica). </a:t>
          </a:r>
          <a:endParaRPr lang="en-US" sz="5200" kern="1200"/>
        </a:p>
      </dsp:txBody>
      <dsp:txXfrm>
        <a:off x="0" y="2262981"/>
        <a:ext cx="10972800" cy="1131490"/>
      </dsp:txXfrm>
    </dsp:sp>
    <dsp:sp modelId="{D5A9CEEC-D7FA-4859-A760-60C4ACA5FD69}">
      <dsp:nvSpPr>
        <dsp:cNvPr id="0" name=""/>
        <dsp:cNvSpPr/>
      </dsp:nvSpPr>
      <dsp:spPr>
        <a:xfrm>
          <a:off x="0" y="33944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C9364-D7BC-4924-8134-4A54D5750767}">
      <dsp:nvSpPr>
        <dsp:cNvPr id="0" name=""/>
        <dsp:cNvSpPr/>
      </dsp:nvSpPr>
      <dsp:spPr>
        <a:xfrm>
          <a:off x="0" y="3394472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/>
            <a:t>Posvećena sam ……… (moja karijera).</a:t>
          </a:r>
          <a:endParaRPr lang="en-US" sz="5200" kern="1200"/>
        </a:p>
      </dsp:txBody>
      <dsp:txXfrm>
        <a:off x="0" y="3394472"/>
        <a:ext cx="10972800" cy="1131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832F3-EF6D-47CF-A2E6-8F050E22E135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6A63-44B7-41D2-BF05-E464DE2AB8A5}">
      <dsp:nvSpPr>
        <dsp:cNvPr id="0" name=""/>
        <dsp:cNvSpPr/>
      </dsp:nvSpPr>
      <dsp:spPr>
        <a:xfrm>
          <a:off x="0" y="0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Živim u lepom gradu. (L)</a:t>
          </a:r>
          <a:endParaRPr lang="en-US" sz="5200" kern="1200" dirty="0"/>
        </a:p>
      </dsp:txBody>
      <dsp:txXfrm>
        <a:off x="0" y="0"/>
        <a:ext cx="10972800" cy="1131490"/>
      </dsp:txXfrm>
    </dsp:sp>
    <dsp:sp modelId="{98E7E527-0980-43CB-8AD7-4760CF0555D5}">
      <dsp:nvSpPr>
        <dsp:cNvPr id="0" name=""/>
        <dsp:cNvSpPr/>
      </dsp:nvSpPr>
      <dsp:spPr>
        <a:xfrm>
          <a:off x="0" y="11314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8C04A-6605-4E7F-8F07-C03F0346B47D}">
      <dsp:nvSpPr>
        <dsp:cNvPr id="0" name=""/>
        <dsp:cNvSpPr/>
      </dsp:nvSpPr>
      <dsp:spPr>
        <a:xfrm>
          <a:off x="0" y="1131490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Sastali smo se na tihim mestima. (L)</a:t>
          </a:r>
          <a:endParaRPr lang="en-US" sz="5200" kern="1200" dirty="0"/>
        </a:p>
      </dsp:txBody>
      <dsp:txXfrm>
        <a:off x="0" y="1131490"/>
        <a:ext cx="10972800" cy="1131490"/>
      </dsp:txXfrm>
    </dsp:sp>
    <dsp:sp modelId="{513CE150-E2A1-4AB6-9F65-C87A68CA6C08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0A67B-549C-4190-ACAA-813E69952C84}">
      <dsp:nvSpPr>
        <dsp:cNvPr id="0" name=""/>
        <dsp:cNvSpPr/>
      </dsp:nvSpPr>
      <dsp:spPr>
        <a:xfrm>
          <a:off x="0" y="2262981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Dužan sam svojoj porodici. (D) </a:t>
          </a:r>
          <a:endParaRPr lang="en-US" sz="5200" kern="1200" dirty="0"/>
        </a:p>
      </dsp:txBody>
      <dsp:txXfrm>
        <a:off x="0" y="2262981"/>
        <a:ext cx="10972800" cy="1131490"/>
      </dsp:txXfrm>
    </dsp:sp>
    <dsp:sp modelId="{D5A9CEEC-D7FA-4859-A760-60C4ACA5FD69}">
      <dsp:nvSpPr>
        <dsp:cNvPr id="0" name=""/>
        <dsp:cNvSpPr/>
      </dsp:nvSpPr>
      <dsp:spPr>
        <a:xfrm>
          <a:off x="0" y="33944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C9364-D7BC-4924-8134-4A54D5750767}">
      <dsp:nvSpPr>
        <dsp:cNvPr id="0" name=""/>
        <dsp:cNvSpPr/>
      </dsp:nvSpPr>
      <dsp:spPr>
        <a:xfrm>
          <a:off x="0" y="3394472"/>
          <a:ext cx="109728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5200" kern="1200" dirty="0"/>
            <a:t>Posvećena sam mojoj karijeri. (D)</a:t>
          </a:r>
          <a:endParaRPr lang="en-US" sz="5200" kern="1200" dirty="0"/>
        </a:p>
      </dsp:txBody>
      <dsp:txXfrm>
        <a:off x="0" y="3394472"/>
        <a:ext cx="1097280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9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1D1C-C0D3-4C7C-A762-56B54E3C555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8542B-DB9F-49C3-9EB3-79FA56ED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Dativ i lokativ -nastavci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5E1D5-EF3D-D9F0-94C2-D1BABFE58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0" b="35413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Dative &amp; Locative Cases-Endings</a:t>
            </a:r>
          </a:p>
        </p:txBody>
      </p:sp>
    </p:spTree>
    <p:extLst>
      <p:ext uri="{BB962C8B-B14F-4D97-AF65-F5344CB8AC3E}">
        <p14:creationId xmlns:p14="http://schemas.microsoft.com/office/powerpoint/2010/main" val="37949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2458DF-DE8D-4192-B36C-8910F5AF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5" y="623275"/>
            <a:ext cx="71524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9BFDE9-E444-4A67-A98D-E23CAFF9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625059"/>
            <a:ext cx="7150798" cy="5607882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58" y="2998278"/>
            <a:ext cx="6171691" cy="272819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Before the –I ending final stem consonants </a:t>
            </a:r>
            <a:r>
              <a:rPr lang="en-US" sz="1700"/>
              <a:t>k,g,h</a:t>
            </a:r>
            <a:r>
              <a:rPr lang="en-US" sz="1700" dirty="0"/>
              <a:t> are replaced by </a:t>
            </a:r>
            <a:r>
              <a:rPr lang="en-US" sz="1700"/>
              <a:t>c,z,s</a:t>
            </a:r>
            <a:r>
              <a:rPr lang="en-US" sz="1700" dirty="0"/>
              <a:t> respectively. This change is not consistent as it is in masculine plural forms before endings with-I (</a:t>
            </a:r>
            <a:r>
              <a:rPr lang="en-US" sz="1700"/>
              <a:t>junak-junaci</a:t>
            </a:r>
            <a:r>
              <a:rPr lang="en-US" sz="1700" dirty="0"/>
              <a:t>).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dirty="0"/>
              <a:t>Examples of K:C alternation in D/L: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Devojka</a:t>
            </a:r>
            <a:r>
              <a:rPr lang="en-US" sz="1700" dirty="0"/>
              <a:t>/</a:t>
            </a:r>
            <a:r>
              <a:rPr lang="en-US" sz="1700"/>
              <a:t>djevojka</a:t>
            </a:r>
            <a:r>
              <a:rPr lang="en-US" sz="1700" dirty="0"/>
              <a:t>:  </a:t>
            </a:r>
            <a:r>
              <a:rPr lang="en-US" sz="1700"/>
              <a:t>devojci</a:t>
            </a:r>
            <a:r>
              <a:rPr lang="en-US" sz="1700" dirty="0"/>
              <a:t> /</a:t>
            </a:r>
            <a:r>
              <a:rPr lang="en-US" sz="1700"/>
              <a:t>djevojci</a:t>
            </a:r>
          </a:p>
          <a:p>
            <a:pPr>
              <a:lnSpc>
                <a:spcPct val="90000"/>
              </a:lnSpc>
            </a:pPr>
            <a:r>
              <a:rPr lang="en-US" sz="1700"/>
              <a:t>Jabuka</a:t>
            </a:r>
            <a:r>
              <a:rPr lang="en-US" sz="1700" dirty="0"/>
              <a:t>:                     </a:t>
            </a:r>
            <a:r>
              <a:rPr lang="en-US" sz="1700"/>
              <a:t>jabuci</a:t>
            </a:r>
          </a:p>
          <a:p>
            <a:pPr>
              <a:lnSpc>
                <a:spcPct val="90000"/>
              </a:lnSpc>
            </a:pPr>
            <a:r>
              <a:rPr lang="en-US" sz="1700"/>
              <a:t>Majka</a:t>
            </a:r>
            <a:r>
              <a:rPr lang="en-US" sz="1700" dirty="0"/>
              <a:t>                        </a:t>
            </a:r>
            <a:r>
              <a:rPr lang="en-US" sz="1700"/>
              <a:t>majci</a:t>
            </a:r>
          </a:p>
          <a:p>
            <a:pPr>
              <a:lnSpc>
                <a:spcPct val="90000"/>
              </a:lnSpc>
            </a:pPr>
            <a:r>
              <a:rPr lang="en-US" sz="1700"/>
              <a:t>Ruka</a:t>
            </a:r>
            <a:r>
              <a:rPr lang="en-US" sz="1700" dirty="0"/>
              <a:t>                          </a:t>
            </a:r>
            <a:r>
              <a:rPr lang="en-US" sz="1700"/>
              <a:t>ruci</a:t>
            </a:r>
          </a:p>
          <a:p>
            <a:pPr>
              <a:lnSpc>
                <a:spcPct val="90000"/>
              </a:lnSpc>
            </a:pPr>
            <a:r>
              <a:rPr lang="en-US" sz="1700"/>
              <a:t>Noga</a:t>
            </a:r>
            <a:r>
              <a:rPr lang="en-US" sz="1700" dirty="0"/>
              <a:t>                          </a:t>
            </a:r>
            <a:r>
              <a:rPr lang="en-US" sz="1700"/>
              <a:t>nozi</a:t>
            </a:r>
            <a:r>
              <a:rPr lang="en-US" sz="1700" dirty="0"/>
              <a:t>      </a:t>
            </a:r>
            <a:endParaRPr lang="en-US" sz="17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59" y="1188637"/>
            <a:ext cx="6171691" cy="1597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100"/>
              <a:t>K, g, h +i</a:t>
            </a:r>
            <a:r>
              <a:rPr lang="en-US" sz="5100"/>
              <a:t>= c, z, s (k:c alternation)</a:t>
            </a:r>
            <a:r>
              <a:rPr lang="sr-Latn-RS" sz="5100"/>
              <a:t> </a:t>
            </a:r>
            <a:endParaRPr lang="en-US" sz="510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D7431A3-E25F-2616-C9D3-315FFA756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2" r="911"/>
          <a:stretch/>
        </p:blipFill>
        <p:spPr>
          <a:xfrm>
            <a:off x="8119869" y="323519"/>
            <a:ext cx="3748691" cy="6212748"/>
          </a:xfrm>
          <a:custGeom>
            <a:avLst/>
            <a:gdLst/>
            <a:ahLst/>
            <a:cxnLst/>
            <a:rect l="l" t="t" r="r" b="b"/>
            <a:pathLst>
              <a:path w="3748691" h="6212748">
                <a:moveTo>
                  <a:pt x="0" y="0"/>
                </a:moveTo>
                <a:lnTo>
                  <a:pt x="3748691" y="0"/>
                </a:lnTo>
                <a:lnTo>
                  <a:pt x="3748691" y="2864954"/>
                </a:lnTo>
                <a:lnTo>
                  <a:pt x="305246" y="6212748"/>
                </a:lnTo>
                <a:lnTo>
                  <a:pt x="0" y="62127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213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/>
              <a:t>Examples of NO k:c alternation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2200"/>
              <a:t>Nom.                D</a:t>
            </a:r>
            <a:r>
              <a:rPr lang="en-US" sz="2200"/>
              <a:t>/</a:t>
            </a:r>
            <a:r>
              <a:rPr lang="sr-Latn-RS" sz="2200"/>
              <a:t>L</a:t>
            </a:r>
          </a:p>
          <a:p>
            <a:pPr>
              <a:lnSpc>
                <a:spcPct val="90000"/>
              </a:lnSpc>
            </a:pPr>
            <a:r>
              <a:rPr lang="en-US" sz="2200"/>
              <a:t>Ma</a:t>
            </a:r>
            <a:r>
              <a:rPr lang="sr-Latn-RS" sz="2200"/>
              <a:t>čka             mački</a:t>
            </a:r>
            <a:r>
              <a:rPr lang="en-US" sz="2200"/>
              <a:t>                  cat</a:t>
            </a:r>
            <a:endParaRPr lang="sr-Latn-RS" sz="2200"/>
          </a:p>
          <a:p>
            <a:pPr>
              <a:lnSpc>
                <a:spcPct val="90000"/>
              </a:lnSpc>
            </a:pPr>
            <a:r>
              <a:rPr lang="sr-Latn-RS" sz="2200"/>
              <a:t>Tačka</a:t>
            </a:r>
            <a:r>
              <a:rPr lang="en-US" sz="2200"/>
              <a:t>/</a:t>
            </a:r>
            <a:r>
              <a:rPr lang="sr-Latn-RS" sz="2200"/>
              <a:t>točka    tački</a:t>
            </a:r>
            <a:r>
              <a:rPr lang="en-US" sz="2200"/>
              <a:t>/</a:t>
            </a:r>
            <a:r>
              <a:rPr lang="sr-Latn-RS" sz="2200"/>
              <a:t> točki</a:t>
            </a:r>
            <a:r>
              <a:rPr lang="en-US" sz="2200"/>
              <a:t>        period  </a:t>
            </a:r>
            <a:endParaRPr lang="sr-Latn-RS" sz="2200"/>
          </a:p>
          <a:p>
            <a:pPr>
              <a:lnSpc>
                <a:spcPct val="90000"/>
              </a:lnSpc>
            </a:pPr>
            <a:r>
              <a:rPr lang="sr-Latn-RS" sz="2200"/>
              <a:t>Tetka               tetki</a:t>
            </a:r>
            <a:r>
              <a:rPr lang="en-US" sz="2200"/>
              <a:t>                     aunt</a:t>
            </a:r>
            <a:endParaRPr lang="sr-Latn-RS" sz="2200"/>
          </a:p>
          <a:p>
            <a:pPr>
              <a:lnSpc>
                <a:spcPct val="90000"/>
              </a:lnSpc>
            </a:pPr>
            <a:r>
              <a:rPr lang="sr-Latn-RS" sz="2200"/>
              <a:t>Tezga               tezgi</a:t>
            </a:r>
            <a:r>
              <a:rPr lang="en-US" sz="2200"/>
              <a:t>                    counter </a:t>
            </a:r>
            <a:endParaRPr lang="sr-Latn-RS" sz="2200"/>
          </a:p>
          <a:p>
            <a:pPr>
              <a:lnSpc>
                <a:spcPct val="90000"/>
              </a:lnSpc>
            </a:pPr>
            <a:r>
              <a:rPr lang="sr-Latn-RS" sz="2200"/>
              <a:t>Anka                Anki</a:t>
            </a:r>
          </a:p>
          <a:p>
            <a:pPr>
              <a:lnSpc>
                <a:spcPct val="90000"/>
              </a:lnSpc>
            </a:pPr>
            <a:r>
              <a:rPr lang="sr-Latn-RS" sz="2200"/>
              <a:t>Branka            Branki</a:t>
            </a:r>
          </a:p>
          <a:p>
            <a:pPr>
              <a:lnSpc>
                <a:spcPct val="90000"/>
              </a:lnSpc>
            </a:pPr>
            <a:r>
              <a:rPr lang="sr-Latn-RS" sz="2200"/>
              <a:t>Slavka              Slavki  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9596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2345C-E953-DF14-AD34-CAF05A76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000" dirty="0"/>
              <a:t>Promeni u D/L i odredi padež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FDB-508E-BF4B-3AB8-66BFE5A6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U …… (knjiga) je tajna.</a:t>
            </a:r>
          </a:p>
          <a:p>
            <a:r>
              <a:rPr lang="sr-Latn-RS" sz="2400" dirty="0"/>
              <a:t>Napisala sam ti u ……… (poruka). </a:t>
            </a:r>
          </a:p>
          <a:p>
            <a:r>
              <a:rPr lang="sr-Latn-RS" sz="2400" dirty="0"/>
              <a:t>Daje poklon …… (Devojka).  </a:t>
            </a:r>
          </a:p>
          <a:p>
            <a:r>
              <a:rPr lang="sr-Latn-RS" sz="2400" dirty="0"/>
              <a:t>Rekla je ……. (tetka). </a:t>
            </a:r>
          </a:p>
          <a:p>
            <a:r>
              <a:rPr lang="sr-Latn-RS" sz="2400" dirty="0"/>
              <a:t>Razlika je u ………. (točka).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38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2345C-E953-DF14-AD34-CAF05A76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000" dirty="0"/>
              <a:t>Promeni u D/L i odredi padež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CFDB-508E-BF4B-3AB8-66BFE5A6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U knjizi (L) je tajna (</a:t>
            </a:r>
            <a:r>
              <a:rPr lang="sr-Latn-RS" sz="2400" dirty="0" err="1"/>
              <a:t>Nom</a:t>
            </a:r>
            <a:r>
              <a:rPr lang="sr-Latn-RS" sz="2400" dirty="0"/>
              <a:t>).</a:t>
            </a:r>
          </a:p>
          <a:p>
            <a:r>
              <a:rPr lang="sr-Latn-RS" sz="2400" dirty="0"/>
              <a:t>Napisala sam ti (D) u poruci (L). </a:t>
            </a:r>
          </a:p>
          <a:p>
            <a:r>
              <a:rPr lang="sr-Latn-RS" sz="2400" dirty="0"/>
              <a:t>Daje poklon devojci. (D)</a:t>
            </a:r>
          </a:p>
          <a:p>
            <a:r>
              <a:rPr lang="sr-Latn-RS" sz="2400" dirty="0"/>
              <a:t>Rekla je tetki (D).</a:t>
            </a:r>
          </a:p>
          <a:p>
            <a:r>
              <a:rPr lang="sr-Latn-RS" sz="2400" dirty="0"/>
              <a:t>Razlika je u </a:t>
            </a:r>
            <a:r>
              <a:rPr lang="sr-Latn-RS" sz="2400" dirty="0" err="1"/>
              <a:t>točki</a:t>
            </a:r>
            <a:r>
              <a:rPr lang="sr-Latn-RS" sz="2400" dirty="0"/>
              <a:t>. (L)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1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r>
              <a:rPr lang="sr-Latn-RS" sz="6000" dirty="0"/>
              <a:t>D</a:t>
            </a:r>
            <a:r>
              <a:rPr lang="en-US" sz="6000" dirty="0"/>
              <a:t>/</a:t>
            </a:r>
            <a:r>
              <a:rPr lang="sr-Latn-RS" sz="6000" dirty="0"/>
              <a:t>L</a:t>
            </a:r>
            <a:r>
              <a:rPr lang="en-US" sz="6000" dirty="0"/>
              <a:t> Plural Forms</a:t>
            </a:r>
            <a:r>
              <a:rPr lang="sr-Latn-RS" sz="6000" dirty="0"/>
              <a:t> 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58" y="2998278"/>
            <a:ext cx="6725241" cy="2728198"/>
          </a:xfrm>
        </p:spPr>
        <p:txBody>
          <a:bodyPr anchor="t">
            <a:normAutofit/>
          </a:bodyPr>
          <a:lstStyle/>
          <a:p>
            <a:r>
              <a:rPr lang="en-US" sz="2000" dirty="0"/>
              <a:t>Masculine, Neuter, and F2 nouns have the ending </a:t>
            </a:r>
            <a:r>
              <a:rPr lang="sr-Latn-RS" sz="2000" dirty="0">
                <a:solidFill>
                  <a:srgbClr val="FF0000"/>
                </a:solidFill>
              </a:rPr>
              <a:t>–</a:t>
            </a:r>
            <a:r>
              <a:rPr lang="en-US" sz="2000" dirty="0" err="1">
                <a:solidFill>
                  <a:srgbClr val="FF0000"/>
                </a:solidFill>
              </a:rPr>
              <a:t>ima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 Nom.pl                       D/L</a:t>
            </a:r>
          </a:p>
          <a:p>
            <a:r>
              <a:rPr lang="en-US" sz="2000" dirty="0" err="1"/>
              <a:t>Prozori</a:t>
            </a:r>
            <a:r>
              <a:rPr lang="en-US" sz="2000" dirty="0"/>
              <a:t>                        </a:t>
            </a:r>
            <a:r>
              <a:rPr lang="en-US" sz="2000" dirty="0" err="1"/>
              <a:t>prozorima</a:t>
            </a:r>
            <a:endParaRPr lang="en-US" sz="2000" dirty="0"/>
          </a:p>
          <a:p>
            <a:r>
              <a:rPr lang="en-US" sz="2000" dirty="0"/>
              <a:t>Park</a:t>
            </a:r>
            <a:r>
              <a:rPr lang="sr-Latn-RS" sz="2000" dirty="0"/>
              <a:t>ovi</a:t>
            </a:r>
            <a:r>
              <a:rPr lang="en-US" sz="2000" dirty="0"/>
              <a:t>                        </a:t>
            </a:r>
            <a:r>
              <a:rPr lang="en-US" sz="2000" dirty="0" err="1"/>
              <a:t>parkovima</a:t>
            </a:r>
            <a:endParaRPr lang="en-US" sz="2000" dirty="0"/>
          </a:p>
          <a:p>
            <a:r>
              <a:rPr lang="en-US" sz="2000" dirty="0" err="1"/>
              <a:t>Vozovi</a:t>
            </a:r>
            <a:r>
              <a:rPr lang="en-US" sz="2000" dirty="0"/>
              <a:t>/</a:t>
            </a:r>
            <a:r>
              <a:rPr lang="en-US" sz="2000" dirty="0" err="1"/>
              <a:t>vlakovi</a:t>
            </a:r>
            <a:r>
              <a:rPr lang="en-US" sz="2000" dirty="0"/>
              <a:t>           </a:t>
            </a:r>
            <a:r>
              <a:rPr lang="en-US" sz="2000" dirty="0" err="1"/>
              <a:t>vozovima</a:t>
            </a:r>
            <a:r>
              <a:rPr lang="en-US" sz="2000" dirty="0"/>
              <a:t>/</a:t>
            </a:r>
            <a:r>
              <a:rPr lang="en-US" sz="2000" dirty="0" err="1"/>
              <a:t>vlakovima</a:t>
            </a:r>
            <a:r>
              <a:rPr lang="en-US" sz="2000" dirty="0"/>
              <a:t> trains</a:t>
            </a:r>
          </a:p>
          <a:p>
            <a:r>
              <a:rPr lang="en-US" sz="2000" dirty="0"/>
              <a:t>No</a:t>
            </a:r>
            <a:r>
              <a:rPr lang="sr-Latn-RS" sz="2000" dirty="0" err="1"/>
              <a:t>ževi</a:t>
            </a:r>
            <a:r>
              <a:rPr lang="sr-Latn-RS" sz="2000" dirty="0"/>
              <a:t>                         noževima</a:t>
            </a:r>
            <a:r>
              <a:rPr lang="en-US" sz="2000" dirty="0"/>
              <a:t>  knives</a:t>
            </a:r>
            <a:endParaRPr lang="sr-Latn-R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771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r>
              <a:rPr lang="en-US" sz="6000"/>
              <a:t>K:C alternation </a:t>
            </a:r>
            <a:r>
              <a:rPr lang="sr-Latn-RS" sz="6000"/>
              <a:t> 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59" y="2998278"/>
            <a:ext cx="5917520" cy="272819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When masculine noun ends in k, g, h, K:C alternation occurs as in the nominative plural:</a:t>
            </a:r>
          </a:p>
          <a:p>
            <a:pPr>
              <a:lnSpc>
                <a:spcPct val="90000"/>
              </a:lnSpc>
            </a:pPr>
            <a:r>
              <a:rPr lang="en-US" sz="2000"/>
              <a:t>Nom.s g     Nom.pl         D/L</a:t>
            </a:r>
          </a:p>
          <a:p>
            <a:pPr>
              <a:lnSpc>
                <a:spcPct val="90000"/>
              </a:lnSpc>
            </a:pPr>
            <a:r>
              <a:rPr lang="en-US" sz="2000"/>
              <a:t>Junak         Junaci            junacima</a:t>
            </a:r>
          </a:p>
          <a:p>
            <a:pPr>
              <a:lnSpc>
                <a:spcPct val="90000"/>
              </a:lnSpc>
            </a:pPr>
            <a:r>
              <a:rPr lang="en-US" sz="2000"/>
              <a:t>Ustanak     Ustanci         ustancima uprising</a:t>
            </a:r>
          </a:p>
          <a:p>
            <a:pPr>
              <a:lnSpc>
                <a:spcPct val="90000"/>
              </a:lnSpc>
            </a:pPr>
            <a:r>
              <a:rPr lang="en-US" sz="2000"/>
              <a:t>Kov</a:t>
            </a:r>
            <a:r>
              <a:rPr lang="sr-Latn-RS" sz="2000"/>
              <a:t>čeg       Kovčezi         kovčezima coffin</a:t>
            </a:r>
          </a:p>
          <a:p>
            <a:pPr>
              <a:lnSpc>
                <a:spcPct val="90000"/>
              </a:lnSpc>
            </a:pPr>
            <a:r>
              <a:rPr lang="sr-Latn-RS" sz="2000"/>
              <a:t>Tepih          tepisi             tepisima    carpet</a:t>
            </a:r>
          </a:p>
          <a:p>
            <a:pPr>
              <a:lnSpc>
                <a:spcPct val="90000"/>
              </a:lnSpc>
            </a:pPr>
            <a:r>
              <a:rPr lang="sr-Latn-RS" sz="2000"/>
              <a:t>Duh             dusi               dusima      ghost,spirit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5734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59" y="1188637"/>
            <a:ext cx="5917521" cy="1597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5100"/>
              <a:t>Neuter plu</a:t>
            </a:r>
            <a:r>
              <a:rPr lang="en-US" sz="5100"/>
              <a:t>r</a:t>
            </a:r>
            <a:r>
              <a:rPr lang="sr-Latn-RS" sz="5100"/>
              <a:t>lar  </a:t>
            </a:r>
            <a:r>
              <a:rPr lang="en-US" sz="5100"/>
              <a:t>-</a:t>
            </a:r>
            <a:r>
              <a:rPr lang="sr-Latn-RS" sz="5100"/>
              <a:t>ima</a:t>
            </a:r>
            <a:br>
              <a:rPr lang="sr-Latn-RS" sz="5100"/>
            </a:br>
            <a:endParaRPr lang="en-US" sz="5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359" y="2998278"/>
            <a:ext cx="5917520" cy="2728198"/>
          </a:xfrm>
        </p:spPr>
        <p:txBody>
          <a:bodyPr anchor="t">
            <a:normAutofit/>
          </a:bodyPr>
          <a:lstStyle/>
          <a:p>
            <a:r>
              <a:rPr lang="sr-Latn-RS" sz="2000" dirty="0" err="1"/>
              <a:t>Neuter</a:t>
            </a:r>
            <a:r>
              <a:rPr lang="sr-Latn-RS" sz="2000" dirty="0"/>
              <a:t> </a:t>
            </a:r>
            <a:r>
              <a:rPr lang="sr-Latn-RS" sz="2000" dirty="0" err="1"/>
              <a:t>nouns</a:t>
            </a:r>
            <a:endParaRPr lang="sr-Latn-RS" sz="2000" dirty="0"/>
          </a:p>
          <a:p>
            <a:r>
              <a:rPr lang="sr-Latn-RS" sz="2000" dirty="0"/>
              <a:t>Nom.sg                D-L</a:t>
            </a:r>
          </a:p>
          <a:p>
            <a:r>
              <a:rPr lang="sr-Latn-RS" sz="2000" dirty="0"/>
              <a:t>Brdo                    brdima</a:t>
            </a:r>
          </a:p>
          <a:p>
            <a:r>
              <a:rPr lang="sr-Latn-RS" sz="2000" dirty="0"/>
              <a:t>More                  morima</a:t>
            </a:r>
          </a:p>
          <a:p>
            <a:r>
              <a:rPr lang="sr-Latn-RS" sz="2000" dirty="0"/>
              <a:t>Pismo                 pismima</a:t>
            </a:r>
          </a:p>
          <a:p>
            <a:r>
              <a:rPr lang="sr-Latn-RS" sz="2000" dirty="0"/>
              <a:t>Predavanje        predavanjima</a:t>
            </a:r>
          </a:p>
          <a:p>
            <a:r>
              <a:rPr lang="sr-Latn-RS" sz="2000" dirty="0"/>
              <a:t>Polje                    poljima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699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 nouns -</a:t>
            </a:r>
            <a:r>
              <a:rPr lang="en-US" dirty="0" err="1"/>
              <a:t>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581400" cy="4525963"/>
          </a:xfrm>
        </p:spPr>
        <p:txBody>
          <a:bodyPr/>
          <a:lstStyle/>
          <a:p>
            <a:r>
              <a:rPr lang="en-US" dirty="0"/>
              <a:t>Nom.sg            </a:t>
            </a:r>
            <a:r>
              <a:rPr lang="sr-Latn-RS" dirty="0"/>
              <a:t> </a:t>
            </a:r>
            <a:r>
              <a:rPr lang="en-US" dirty="0"/>
              <a:t>D/L</a:t>
            </a:r>
          </a:p>
          <a:p>
            <a:r>
              <a:rPr lang="en-US" dirty="0" err="1"/>
              <a:t>Ljubav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Stvar</a:t>
            </a:r>
            <a:endParaRPr lang="en-US" dirty="0"/>
          </a:p>
          <a:p>
            <a:r>
              <a:rPr lang="en-US" dirty="0" err="1"/>
              <a:t>Radost</a:t>
            </a:r>
            <a:endParaRPr lang="en-US" dirty="0"/>
          </a:p>
          <a:p>
            <a:r>
              <a:rPr lang="en-US" dirty="0" err="1"/>
              <a:t>Mudrost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A95C5-BF75-D04B-9724-4CBD1D05B9EF}"/>
              </a:ext>
            </a:extLst>
          </p:cNvPr>
          <p:cNvSpPr txBox="1"/>
          <p:nvPr/>
        </p:nvSpPr>
        <p:spPr>
          <a:xfrm>
            <a:off x="4495800" y="221642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ljubavima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1F609-F404-3E4D-80FE-B48FA9BC0AB7}"/>
              </a:ext>
            </a:extLst>
          </p:cNvPr>
          <p:cNvSpPr txBox="1"/>
          <p:nvPr/>
        </p:nvSpPr>
        <p:spPr>
          <a:xfrm>
            <a:off x="4593983" y="2803179"/>
            <a:ext cx="125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stvarima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B4B52-00D1-7E45-98AA-B2EA95F51FBB}"/>
              </a:ext>
            </a:extLst>
          </p:cNvPr>
          <p:cNvSpPr txBox="1"/>
          <p:nvPr/>
        </p:nvSpPr>
        <p:spPr>
          <a:xfrm>
            <a:off x="4502707" y="3398903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radostima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31C5F-EA70-4041-ACE8-C2F16FAB59CE}"/>
              </a:ext>
            </a:extLst>
          </p:cNvPr>
          <p:cNvSpPr txBox="1"/>
          <p:nvPr/>
        </p:nvSpPr>
        <p:spPr>
          <a:xfrm>
            <a:off x="4416543" y="4043131"/>
            <a:ext cx="17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mudrostima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6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228" y="0"/>
            <a:ext cx="9143772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0F0882-2EE1-46AE-A8A2-CD2D0FFA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73937" y="1097469"/>
            <a:ext cx="3681100" cy="4613915"/>
            <a:chOff x="6733248" y="1097468"/>
            <a:chExt cx="4908132" cy="461391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C700D5-9809-43F4-89D5-7DBBCB0DC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83491" y="1246324"/>
              <a:ext cx="4577330" cy="4274713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5C4C40-D70E-4C4F-B228-98A0A613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733248" y="1097468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75" y="1847597"/>
            <a:ext cx="2594820" cy="2186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chemeClr val="tx1">
                    <a:lumMod val="75000"/>
                    <a:lumOff val="25000"/>
                  </a:schemeClr>
                </a:solidFill>
              </a:rPr>
              <a:t>Regular feminine nouns take the ending -ama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8763" y="1379218"/>
            <a:ext cx="3159430" cy="4100536"/>
          </a:xfrm>
        </p:spPr>
        <p:txBody>
          <a:bodyPr/>
          <a:lstStyle/>
          <a:p>
            <a:pPr marL="301752" indent="-301752" defTabSz="804672"/>
            <a:r>
              <a:rPr lang="en-US" sz="2816"/>
              <a:t>Nom.sg             D/L</a:t>
            </a:r>
          </a:p>
          <a:p>
            <a:pPr marL="301752" indent="-301752" defTabSz="804672"/>
            <a:r>
              <a:rPr lang="sr-Latn-RS" sz="2816"/>
              <a:t>Žena</a:t>
            </a:r>
            <a:endParaRPr lang="sr-Latn-RS" sz="2816">
              <a:solidFill>
                <a:srgbClr val="FF0000"/>
              </a:solidFill>
            </a:endParaRPr>
          </a:p>
          <a:p>
            <a:pPr marL="301752" indent="-301752" defTabSz="804672"/>
            <a:r>
              <a:rPr lang="sr-Latn-RS" sz="2816"/>
              <a:t>Noga</a:t>
            </a:r>
            <a:endParaRPr lang="sr-Latn-RS" sz="2816">
              <a:solidFill>
                <a:srgbClr val="FF0000"/>
              </a:solidFill>
            </a:endParaRPr>
          </a:p>
          <a:p>
            <a:pPr marL="301752" indent="-301752" defTabSz="804672"/>
            <a:r>
              <a:rPr lang="sr-Latn-RS" sz="2816"/>
              <a:t>Ruka</a:t>
            </a:r>
            <a:endParaRPr lang="sr-Latn-RS" sz="2816">
              <a:solidFill>
                <a:srgbClr val="FF0000"/>
              </a:solidFill>
            </a:endParaRPr>
          </a:p>
          <a:p>
            <a:pPr marL="301752" indent="-301752" defTabSz="804672"/>
            <a:r>
              <a:rPr lang="sr-Latn-RS" sz="2816"/>
              <a:t>Glava</a:t>
            </a:r>
          </a:p>
          <a:p>
            <a:pPr marL="301752" indent="-301752" defTabSz="804672"/>
            <a:r>
              <a:rPr lang="sr-Latn-RS" sz="2816"/>
              <a:t>Kuća</a:t>
            </a:r>
            <a:endParaRPr lang="sr-Latn-RS" sz="2816">
              <a:solidFill>
                <a:srgbClr val="FF0000"/>
              </a:solidFill>
            </a:endParaRPr>
          </a:p>
          <a:p>
            <a:pPr marL="301752" indent="-301752" defTabSz="804672"/>
            <a:r>
              <a:rPr lang="sr-Latn-RS" sz="2816"/>
              <a:t>Mama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9DCDB-AAC0-CC44-8D05-04D3462DC4B8}"/>
              </a:ext>
            </a:extLst>
          </p:cNvPr>
          <p:cNvSpPr txBox="1"/>
          <p:nvPr/>
        </p:nvSpPr>
        <p:spPr>
          <a:xfrm>
            <a:off x="4763892" y="1819971"/>
            <a:ext cx="1060611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err="1">
                <a:solidFill>
                  <a:srgbClr val="FF0000"/>
                </a:solidFill>
              </a:rPr>
              <a:t>Ženama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FABFC-6E06-0743-B903-13E7EBE2D3E3}"/>
              </a:ext>
            </a:extLst>
          </p:cNvPr>
          <p:cNvSpPr txBox="1"/>
          <p:nvPr/>
        </p:nvSpPr>
        <p:spPr>
          <a:xfrm>
            <a:off x="4783638" y="2429208"/>
            <a:ext cx="1069332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err="1">
                <a:solidFill>
                  <a:srgbClr val="FF0000"/>
                </a:solidFill>
              </a:rPr>
              <a:t>nogama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3A1BD-C490-234A-B8A3-31DEDAC0818D}"/>
              </a:ext>
            </a:extLst>
          </p:cNvPr>
          <p:cNvSpPr txBox="1"/>
          <p:nvPr/>
        </p:nvSpPr>
        <p:spPr>
          <a:xfrm>
            <a:off x="4780993" y="2957099"/>
            <a:ext cx="1016817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err="1">
                <a:solidFill>
                  <a:srgbClr val="FF0000"/>
                </a:solidFill>
              </a:rPr>
              <a:t>rukama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60C5F-4CE0-D245-BFBA-44BC0ED58E0E}"/>
              </a:ext>
            </a:extLst>
          </p:cNvPr>
          <p:cNvSpPr txBox="1"/>
          <p:nvPr/>
        </p:nvSpPr>
        <p:spPr>
          <a:xfrm>
            <a:off x="4765029" y="3484989"/>
            <a:ext cx="1094723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err="1">
                <a:solidFill>
                  <a:srgbClr val="FF0000"/>
                </a:solidFill>
              </a:rPr>
              <a:t>glavama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79999-8E12-384D-82C0-9C1F951C767F}"/>
              </a:ext>
            </a:extLst>
          </p:cNvPr>
          <p:cNvSpPr txBox="1"/>
          <p:nvPr/>
        </p:nvSpPr>
        <p:spPr>
          <a:xfrm>
            <a:off x="4755124" y="4030415"/>
            <a:ext cx="1034963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err="1">
                <a:solidFill>
                  <a:srgbClr val="FF0000"/>
                </a:solidFill>
              </a:rPr>
              <a:t>kućama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330FA-E88F-E14B-82E9-9CD0B5309462}"/>
              </a:ext>
            </a:extLst>
          </p:cNvPr>
          <p:cNvSpPr txBox="1"/>
          <p:nvPr/>
        </p:nvSpPr>
        <p:spPr>
          <a:xfrm>
            <a:off x="4763891" y="4518147"/>
            <a:ext cx="1223412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12" err="1">
                <a:solidFill>
                  <a:srgbClr val="FF0000"/>
                </a:solidFill>
              </a:rPr>
              <a:t>mamama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81762-32F1-6A5C-2F4B-37637318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r-Latn-RS" sz="4000"/>
              <a:t>Promeni u D/L množine i odredi padež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0595-251C-5152-3663-CEB825C3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r-Latn-RS" sz="3600" dirty="0"/>
              <a:t>Dajem poklone ….. (prijatelj)</a:t>
            </a:r>
          </a:p>
          <a:p>
            <a:r>
              <a:rPr lang="sr-Latn-RS" sz="3600" dirty="0"/>
              <a:t>Dajem poklone …… (prijateljica)</a:t>
            </a:r>
          </a:p>
          <a:p>
            <a:r>
              <a:rPr lang="sr-Latn-RS" sz="3600" dirty="0"/>
              <a:t>Sedimo u …….. (kafić).</a:t>
            </a:r>
          </a:p>
          <a:p>
            <a:r>
              <a:rPr lang="sr-Latn-RS" sz="3600" dirty="0"/>
              <a:t>Meniji su na …….. (sto).</a:t>
            </a:r>
          </a:p>
          <a:p>
            <a:r>
              <a:rPr lang="sr-Latn-RS" sz="3600" dirty="0"/>
              <a:t>Sreća nije u ......... (pare).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105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err="1"/>
              <a:t>Dativ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lokativ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While their uses may vary, BCS dative and locative cases have IDENTICAL forms.</a:t>
            </a:r>
          </a:p>
          <a:p>
            <a:r>
              <a:rPr lang="en-US" sz="2000"/>
              <a:t>However, their function in the sentence is different. 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7490F555-B7D1-2D0A-E683-3F3F929E3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231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81762-32F1-6A5C-2F4B-37637318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r-Latn-RS" sz="4000" dirty="0"/>
              <a:t>Promeni u D/L množine i odredi padež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0595-251C-5152-3663-CEB825C3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r-Latn-RS" sz="3600" dirty="0"/>
              <a:t>Dajem poklone prijateljima. (D)</a:t>
            </a:r>
          </a:p>
          <a:p>
            <a:r>
              <a:rPr lang="sr-Latn-RS" sz="3600" dirty="0"/>
              <a:t>Dajem poklone prijateljicama. (D)</a:t>
            </a:r>
          </a:p>
          <a:p>
            <a:r>
              <a:rPr lang="sr-Latn-RS" sz="3600" dirty="0"/>
              <a:t>Sedimo u kafićima (L).</a:t>
            </a:r>
          </a:p>
          <a:p>
            <a:r>
              <a:rPr lang="sr-Latn-RS" sz="3600" dirty="0"/>
              <a:t>Meniji su na stolovima (L)</a:t>
            </a:r>
          </a:p>
          <a:p>
            <a:r>
              <a:rPr lang="sr-Latn-RS" sz="3600" dirty="0"/>
              <a:t>Sreća nije u parama. (L)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72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sr-Latn-RS" sz="4000"/>
              <a:t>Adjectives and Pronominal adjectives</a:t>
            </a:r>
            <a:endParaRPr lang="en-US" sz="4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sr-Latn-RS" sz="2000" dirty="0" err="1"/>
              <a:t>Masculine</a:t>
            </a:r>
            <a:r>
              <a:rPr lang="sr-Latn-RS" sz="2000" dirty="0"/>
              <a:t> </a:t>
            </a:r>
            <a:r>
              <a:rPr lang="sr-Latn-RS" sz="2000" dirty="0" err="1"/>
              <a:t>and</a:t>
            </a:r>
            <a:r>
              <a:rPr lang="sr-Latn-RS" sz="2000" dirty="0"/>
              <a:t> </a:t>
            </a:r>
            <a:r>
              <a:rPr lang="sr-Latn-RS" sz="2000" dirty="0" err="1"/>
              <a:t>neuter</a:t>
            </a:r>
            <a:r>
              <a:rPr lang="sr-Latn-RS" sz="2000" dirty="0"/>
              <a:t> </a:t>
            </a:r>
            <a:r>
              <a:rPr lang="sr-Latn-RS" sz="2000" dirty="0" err="1"/>
              <a:t>adjectives</a:t>
            </a:r>
            <a:r>
              <a:rPr lang="sr-Latn-RS" sz="2000" dirty="0"/>
              <a:t> </a:t>
            </a:r>
            <a:r>
              <a:rPr lang="sr-Latn-RS" sz="2000" dirty="0" err="1"/>
              <a:t>take</a:t>
            </a:r>
            <a:r>
              <a:rPr lang="sr-Latn-R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sr-Latn-RS" sz="2000" dirty="0">
                <a:solidFill>
                  <a:srgbClr val="FF0000"/>
                </a:solidFill>
              </a:rPr>
              <a:t>om</a:t>
            </a:r>
            <a:r>
              <a:rPr lang="en-US" sz="2000" dirty="0">
                <a:solidFill>
                  <a:srgbClr val="FF0000"/>
                </a:solidFill>
              </a:rPr>
              <a:t>/-</a:t>
            </a:r>
            <a:r>
              <a:rPr lang="sr-Latn-RS" sz="2000" dirty="0">
                <a:solidFill>
                  <a:srgbClr val="FF0000"/>
                </a:solidFill>
              </a:rPr>
              <a:t>em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 D/L singular. –OM/-EM follows the same rule as in the genitive case (-</a:t>
            </a:r>
            <a:r>
              <a:rPr lang="en-US" sz="2000" dirty="0" err="1"/>
              <a:t>og</a:t>
            </a:r>
            <a:r>
              <a:rPr lang="en-US" sz="2000" dirty="0"/>
              <a:t>/-</a:t>
            </a:r>
            <a:r>
              <a:rPr lang="en-US" sz="2000" dirty="0" err="1"/>
              <a:t>eg</a:t>
            </a:r>
            <a:r>
              <a:rPr lang="en-US" sz="2000" dirty="0"/>
              <a:t>): </a:t>
            </a:r>
          </a:p>
          <a:p>
            <a:r>
              <a:rPr lang="en-US" sz="2000" dirty="0"/>
              <a:t>the –om </a:t>
            </a:r>
            <a:r>
              <a:rPr lang="en-US" sz="2000" dirty="0">
                <a:solidFill>
                  <a:srgbClr val="FF0000"/>
                </a:solidFill>
              </a:rPr>
              <a:t>ending is found in adjectives which have the neuter singular in –o: </a:t>
            </a:r>
            <a:r>
              <a:rPr lang="en-US" sz="2000" dirty="0"/>
              <a:t>novo: </a:t>
            </a:r>
            <a:r>
              <a:rPr lang="en-US" sz="2000" dirty="0" err="1"/>
              <a:t>novom</a:t>
            </a:r>
            <a:r>
              <a:rPr lang="en-US" sz="2000" dirty="0"/>
              <a:t>, </a:t>
            </a:r>
            <a:r>
              <a:rPr lang="en-US" sz="2000" dirty="0" err="1"/>
              <a:t>lepo</a:t>
            </a:r>
            <a:r>
              <a:rPr lang="en-US" sz="2000" dirty="0"/>
              <a:t>/</a:t>
            </a:r>
            <a:r>
              <a:rPr lang="en-US" sz="2000" dirty="0" err="1"/>
              <a:t>lijepo</a:t>
            </a:r>
            <a:r>
              <a:rPr lang="en-US" sz="2000" dirty="0"/>
              <a:t>: </a:t>
            </a:r>
            <a:r>
              <a:rPr lang="en-US" sz="2000" dirty="0" err="1"/>
              <a:t>lepom</a:t>
            </a:r>
            <a:r>
              <a:rPr lang="en-US" sz="2000" dirty="0"/>
              <a:t>/</a:t>
            </a:r>
            <a:r>
              <a:rPr lang="en-US" sz="2000" dirty="0" err="1"/>
              <a:t>lijepom</a:t>
            </a:r>
            <a:r>
              <a:rPr lang="en-US" sz="2000" dirty="0"/>
              <a:t>…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ending is found in adjectives which have the neuter singular in –e</a:t>
            </a:r>
            <a:r>
              <a:rPr lang="sr-Latn-RS" sz="2000" dirty="0"/>
              <a:t> vruć</a:t>
            </a:r>
            <a:r>
              <a:rPr lang="en-US" sz="2000" dirty="0"/>
              <a:t>e: </a:t>
            </a:r>
            <a:r>
              <a:rPr lang="sr-Latn-RS" sz="2000" dirty="0"/>
              <a:t>vruće</a:t>
            </a:r>
            <a:r>
              <a:rPr lang="en-US" sz="2000" dirty="0"/>
              <a:t>m (hot)</a:t>
            </a:r>
          </a:p>
          <a:p>
            <a:r>
              <a:rPr lang="sr-Latn-RS" sz="2000" dirty="0"/>
              <a:t>Svež</a:t>
            </a:r>
            <a:r>
              <a:rPr lang="en-US" sz="2000" dirty="0"/>
              <a:t>e/</a:t>
            </a:r>
            <a:r>
              <a:rPr lang="sr-Latn-RS" sz="2000" dirty="0" err="1"/>
              <a:t>sv</a:t>
            </a:r>
            <a:r>
              <a:rPr lang="en-US" sz="2000" dirty="0"/>
              <a:t>j</a:t>
            </a:r>
            <a:r>
              <a:rPr lang="sr-Latn-RS" sz="2000" dirty="0" err="1"/>
              <a:t>ež</a:t>
            </a:r>
            <a:r>
              <a:rPr lang="en-US" sz="2000" dirty="0"/>
              <a:t>e: </a:t>
            </a:r>
            <a:r>
              <a:rPr lang="sr-Latn-RS" sz="2000" dirty="0"/>
              <a:t>sveže</a:t>
            </a:r>
            <a:r>
              <a:rPr lang="en-US" sz="2000" dirty="0"/>
              <a:t>m/</a:t>
            </a:r>
            <a:r>
              <a:rPr lang="sr-Latn-RS" sz="2000" dirty="0" err="1"/>
              <a:t>svježe</a:t>
            </a:r>
            <a:r>
              <a:rPr lang="en-US" sz="2000" dirty="0"/>
              <a:t>m</a:t>
            </a:r>
            <a:r>
              <a:rPr lang="sr-Latn-RS" sz="2000" dirty="0"/>
              <a:t> </a:t>
            </a:r>
            <a:r>
              <a:rPr lang="en-US" sz="2000" dirty="0"/>
              <a:t>(fresh)</a:t>
            </a:r>
          </a:p>
          <a:p>
            <a:r>
              <a:rPr lang="en-US" sz="2000" dirty="0" err="1"/>
              <a:t>Moj</a:t>
            </a:r>
            <a:r>
              <a:rPr lang="en-US" sz="2000" dirty="0"/>
              <a:t>: </a:t>
            </a:r>
            <a:r>
              <a:rPr lang="sr-Latn-RS" sz="2000" dirty="0"/>
              <a:t>mojem</a:t>
            </a:r>
            <a:r>
              <a:rPr lang="en-US" sz="2000" dirty="0"/>
              <a:t>   -</a:t>
            </a:r>
            <a:r>
              <a:rPr lang="en-US" sz="2000" dirty="0" err="1"/>
              <a:t>em</a:t>
            </a:r>
            <a:r>
              <a:rPr lang="en-US" sz="2000" dirty="0"/>
              <a:t> appears after soft </a:t>
            </a:r>
            <a:r>
              <a:rPr lang="sr-Latn-RS" sz="2000" dirty="0"/>
              <a:t>Č, Ć, J, LJ, NJ,DŽ,Đ,Š,Ž</a:t>
            </a:r>
            <a:endParaRPr lang="en-US" sz="2000" dirty="0"/>
          </a:p>
          <a:p>
            <a:r>
              <a:rPr lang="en-US" sz="2000" dirty="0" err="1"/>
              <a:t>Tvoj</a:t>
            </a:r>
            <a:r>
              <a:rPr lang="en-US" sz="2000" dirty="0"/>
              <a:t>:</a:t>
            </a:r>
            <a:r>
              <a:rPr lang="sr-Latn-RS" sz="2000" dirty="0"/>
              <a:t> tvojem</a:t>
            </a:r>
            <a:endParaRPr lang="en-US" sz="2000" dirty="0"/>
          </a:p>
          <a:p>
            <a:r>
              <a:rPr lang="sr-Latn-RS" sz="2000" dirty="0"/>
              <a:t>Naš</a:t>
            </a:r>
            <a:r>
              <a:rPr lang="en-US" sz="2000" dirty="0"/>
              <a:t>: </a:t>
            </a:r>
            <a:r>
              <a:rPr lang="sr-Latn-RS" sz="2000" dirty="0" err="1"/>
              <a:t>našegm</a:t>
            </a:r>
            <a:r>
              <a:rPr lang="sr-Latn-R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4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Feminine adjectives -oj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Take ending –</a:t>
            </a:r>
            <a:r>
              <a:rPr lang="en-US" sz="3600" dirty="0" err="1"/>
              <a:t>oj</a:t>
            </a:r>
            <a:r>
              <a:rPr lang="en-US" sz="3600" dirty="0"/>
              <a:t> </a:t>
            </a:r>
          </a:p>
          <a:p>
            <a:r>
              <a:rPr lang="en-US" sz="3600" dirty="0"/>
              <a:t>Nom.sg              D/L</a:t>
            </a:r>
          </a:p>
          <a:p>
            <a:r>
              <a:rPr lang="en-US" sz="3600" dirty="0"/>
              <a:t>Nova                 </a:t>
            </a:r>
            <a:r>
              <a:rPr lang="en-US" sz="3600" dirty="0" err="1"/>
              <a:t>novoj</a:t>
            </a:r>
            <a:endParaRPr lang="en-US" sz="3600" dirty="0"/>
          </a:p>
          <a:p>
            <a:r>
              <a:rPr lang="en-US" sz="3600" dirty="0" err="1"/>
              <a:t>Vr</a:t>
            </a:r>
            <a:r>
              <a:rPr lang="sr-Latn-RS" sz="3600" dirty="0" err="1"/>
              <a:t>uć</a:t>
            </a:r>
            <a:r>
              <a:rPr lang="en-US" sz="3600" dirty="0"/>
              <a:t>e                </a:t>
            </a:r>
            <a:r>
              <a:rPr lang="en-US" sz="3600" dirty="0" err="1"/>
              <a:t>vr</a:t>
            </a:r>
            <a:r>
              <a:rPr lang="sr-Latn-RS" sz="3600" dirty="0" err="1"/>
              <a:t>uć</a:t>
            </a:r>
            <a:r>
              <a:rPr lang="en-US" sz="3600" dirty="0" err="1"/>
              <a:t>oj</a:t>
            </a:r>
            <a:endParaRPr lang="sr-Latn-RS" sz="3600" dirty="0"/>
          </a:p>
          <a:p>
            <a:r>
              <a:rPr lang="sr-Latn-RS" sz="3600" dirty="0"/>
              <a:t>Lepo</a:t>
            </a:r>
            <a:r>
              <a:rPr lang="en-US" sz="3600" dirty="0"/>
              <a:t>/</a:t>
            </a:r>
            <a:r>
              <a:rPr lang="sr-Latn-RS" sz="3600" dirty="0" err="1"/>
              <a:t>lijepo</a:t>
            </a:r>
            <a:r>
              <a:rPr lang="en-US" sz="3600" dirty="0"/>
              <a:t>      </a:t>
            </a:r>
            <a:r>
              <a:rPr lang="en-US" sz="3600" dirty="0" err="1"/>
              <a:t>lepoj</a:t>
            </a:r>
            <a:r>
              <a:rPr lang="en-US" sz="3600" dirty="0"/>
              <a:t>/</a:t>
            </a:r>
            <a:r>
              <a:rPr lang="en-US" sz="3600" dirty="0" err="1"/>
              <a:t>lijepoj</a:t>
            </a:r>
            <a:endParaRPr lang="en-US" sz="3600" dirty="0"/>
          </a:p>
          <a:p>
            <a:r>
              <a:rPr lang="en-US" sz="3600" dirty="0" err="1"/>
              <a:t>Stara</a:t>
            </a:r>
            <a:r>
              <a:rPr lang="en-US" sz="3600" dirty="0"/>
              <a:t>                  </a:t>
            </a:r>
            <a:r>
              <a:rPr lang="en-US" sz="3600" dirty="0" err="1"/>
              <a:t>staroj</a:t>
            </a:r>
            <a:r>
              <a:rPr lang="en-US" sz="3600" dirty="0"/>
              <a:t> </a:t>
            </a:r>
            <a:endParaRPr lang="sr-Latn-RS" sz="3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6300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PLURAL </a:t>
            </a:r>
            <a:r>
              <a:rPr lang="en-US" sz="3600" dirty="0">
                <a:solidFill>
                  <a:srgbClr val="FF0000"/>
                </a:solidFill>
              </a:rPr>
              <a:t>-</a:t>
            </a:r>
            <a:r>
              <a:rPr lang="en-US" sz="3600" dirty="0" err="1">
                <a:solidFill>
                  <a:srgbClr val="FF0000"/>
                </a:solidFill>
              </a:rPr>
              <a:t>im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All genders take –im ending: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Novim, starim, lepim/lijepim, njegovim, njenim/njezinim, etc.</a:t>
            </a:r>
          </a:p>
        </p:txBody>
      </p:sp>
    </p:spTree>
    <p:extLst>
      <p:ext uri="{BB962C8B-B14F-4D97-AF65-F5344CB8AC3E}">
        <p14:creationId xmlns:p14="http://schemas.microsoft.com/office/powerpoint/2010/main" val="3092391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Personal 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Nom.                      D/L</a:t>
            </a:r>
          </a:p>
          <a:p>
            <a:r>
              <a:rPr lang="en-US" sz="1800">
                <a:solidFill>
                  <a:schemeClr val="tx2"/>
                </a:solidFill>
              </a:rPr>
              <a:t>Ja                         meni, mi</a:t>
            </a:r>
          </a:p>
          <a:p>
            <a:r>
              <a:rPr lang="en-US" sz="1800">
                <a:solidFill>
                  <a:schemeClr val="tx2"/>
                </a:solidFill>
              </a:rPr>
              <a:t>Ti                          tebi, ti</a:t>
            </a:r>
          </a:p>
          <a:p>
            <a:r>
              <a:rPr lang="en-US" sz="1800">
                <a:solidFill>
                  <a:schemeClr val="tx2"/>
                </a:solidFill>
              </a:rPr>
              <a:t>On/ono               njemu/mu</a:t>
            </a:r>
          </a:p>
          <a:p>
            <a:r>
              <a:rPr lang="en-US" sz="1800">
                <a:solidFill>
                  <a:schemeClr val="tx2"/>
                </a:solidFill>
              </a:rPr>
              <a:t>Ona                      njoj/joj</a:t>
            </a:r>
          </a:p>
          <a:p>
            <a:r>
              <a:rPr lang="en-US" sz="1800">
                <a:solidFill>
                  <a:schemeClr val="tx2"/>
                </a:solidFill>
              </a:rPr>
              <a:t>Mi                        nama, nam</a:t>
            </a:r>
          </a:p>
          <a:p>
            <a:r>
              <a:rPr lang="en-US" sz="1800">
                <a:solidFill>
                  <a:schemeClr val="tx2"/>
                </a:solidFill>
              </a:rPr>
              <a:t>Vi                          vama, vam</a:t>
            </a:r>
          </a:p>
          <a:p>
            <a:r>
              <a:rPr lang="en-US" sz="1800">
                <a:solidFill>
                  <a:schemeClr val="tx2"/>
                </a:solidFill>
              </a:rPr>
              <a:t>Oni/One/Ona     njima, im </a:t>
            </a:r>
          </a:p>
          <a:p>
            <a:r>
              <a:rPr lang="en-US" sz="1800">
                <a:solidFill>
                  <a:schemeClr val="tx2"/>
                </a:solidFill>
              </a:rPr>
              <a:t>Note: </a:t>
            </a:r>
            <a:r>
              <a:rPr lang="en-US" sz="1800" b="1">
                <a:solidFill>
                  <a:schemeClr val="tx2"/>
                </a:solidFill>
              </a:rPr>
              <a:t>short forms pertain only to dative case</a:t>
            </a:r>
            <a:r>
              <a:rPr lang="en-US" sz="1800">
                <a:solidFill>
                  <a:schemeClr val="tx2"/>
                </a:solidFill>
              </a:rPr>
              <a:t>. There are no short forms for locative case!!!!   </a:t>
            </a:r>
          </a:p>
        </p:txBody>
      </p:sp>
    </p:spTree>
    <p:extLst>
      <p:ext uri="{BB962C8B-B14F-4D97-AF65-F5344CB8AC3E}">
        <p14:creationId xmlns:p14="http://schemas.microsoft.com/office/powerpoint/2010/main" val="99326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Possessive pronominal adjectives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Moj</a:t>
            </a:r>
            <a:r>
              <a:rPr lang="en-US" sz="1800" dirty="0">
                <a:solidFill>
                  <a:schemeClr val="tx2"/>
                </a:solidFill>
              </a:rPr>
              <a:t> has    </a:t>
            </a:r>
            <a:r>
              <a:rPr lang="en-US" sz="1800" dirty="0" err="1">
                <a:solidFill>
                  <a:schemeClr val="tx2"/>
                </a:solidFill>
              </a:rPr>
              <a:t>mojem</a:t>
            </a:r>
            <a:r>
              <a:rPr lang="sr-Latn-RS" sz="1800" dirty="0">
                <a:solidFill>
                  <a:schemeClr val="tx2"/>
                </a:solidFill>
              </a:rPr>
              <a:t>, mojoj</a:t>
            </a:r>
            <a:r>
              <a:rPr lang="en-US" sz="1800" dirty="0">
                <a:solidFill>
                  <a:schemeClr val="tx2"/>
                </a:solidFill>
              </a:rPr>
              <a:t> and mom  my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Tvoj</a:t>
            </a:r>
            <a:r>
              <a:rPr lang="en-US" sz="1800" dirty="0">
                <a:solidFill>
                  <a:schemeClr val="tx2"/>
                </a:solidFill>
              </a:rPr>
              <a:t>  has   </a:t>
            </a:r>
            <a:r>
              <a:rPr lang="en-US" sz="1800" dirty="0" err="1">
                <a:solidFill>
                  <a:schemeClr val="tx2"/>
                </a:solidFill>
              </a:rPr>
              <a:t>tvojem</a:t>
            </a:r>
            <a:r>
              <a:rPr lang="sr-Latn-RS" sz="1800" dirty="0">
                <a:solidFill>
                  <a:schemeClr val="tx2"/>
                </a:solidFill>
              </a:rPr>
              <a:t>, tvojoj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dirty="0" err="1">
                <a:solidFill>
                  <a:schemeClr val="tx2"/>
                </a:solidFill>
              </a:rPr>
              <a:t>tvom</a:t>
            </a:r>
            <a:r>
              <a:rPr lang="en-US" sz="1800" dirty="0">
                <a:solidFill>
                  <a:schemeClr val="tx2"/>
                </a:solidFill>
              </a:rPr>
              <a:t>  your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Svoj</a:t>
            </a:r>
            <a:r>
              <a:rPr lang="en-US" sz="1800" dirty="0">
                <a:solidFill>
                  <a:schemeClr val="tx2"/>
                </a:solidFill>
              </a:rPr>
              <a:t>  has   </a:t>
            </a:r>
            <a:r>
              <a:rPr lang="en-US" sz="1800" dirty="0" err="1">
                <a:solidFill>
                  <a:schemeClr val="tx2"/>
                </a:solidFill>
              </a:rPr>
              <a:t>svojem</a:t>
            </a:r>
            <a:r>
              <a:rPr lang="sr-Latn-RS" sz="1800" dirty="0">
                <a:solidFill>
                  <a:schemeClr val="tx2"/>
                </a:solidFill>
              </a:rPr>
              <a:t>, svojoj</a:t>
            </a:r>
            <a:r>
              <a:rPr lang="en-US" sz="1800" dirty="0">
                <a:solidFill>
                  <a:schemeClr val="tx2"/>
                </a:solidFill>
              </a:rPr>
              <a:t>  and </a:t>
            </a:r>
            <a:r>
              <a:rPr lang="en-US" sz="1800" dirty="0" err="1">
                <a:solidFill>
                  <a:schemeClr val="tx2"/>
                </a:solidFill>
              </a:rPr>
              <a:t>svom</a:t>
            </a:r>
            <a:r>
              <a:rPr lang="en-US" sz="1800" dirty="0">
                <a:solidFill>
                  <a:schemeClr val="tx2"/>
                </a:solidFill>
              </a:rPr>
              <a:t> my own/his own/her own  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These forms are interchangeable: you can choose whether to say </a:t>
            </a:r>
            <a:r>
              <a:rPr lang="en-US" sz="1800" dirty="0" err="1">
                <a:solidFill>
                  <a:schemeClr val="tx2"/>
                </a:solidFill>
              </a:rPr>
              <a:t>mojem</a:t>
            </a:r>
            <a:r>
              <a:rPr lang="en-US" sz="1800" dirty="0">
                <a:solidFill>
                  <a:schemeClr val="tx2"/>
                </a:solidFill>
              </a:rPr>
              <a:t> or mom, </a:t>
            </a:r>
            <a:r>
              <a:rPr lang="en-US" sz="1800" dirty="0" err="1">
                <a:solidFill>
                  <a:schemeClr val="tx2"/>
                </a:solidFill>
              </a:rPr>
              <a:t>tvojem</a:t>
            </a:r>
            <a:r>
              <a:rPr lang="en-US" sz="1800" dirty="0">
                <a:solidFill>
                  <a:schemeClr val="tx2"/>
                </a:solidFill>
              </a:rPr>
              <a:t> or </a:t>
            </a:r>
            <a:r>
              <a:rPr lang="en-US" sz="1800" dirty="0" err="1">
                <a:solidFill>
                  <a:schemeClr val="tx2"/>
                </a:solidFill>
              </a:rPr>
              <a:t>tvom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svojem</a:t>
            </a:r>
            <a:r>
              <a:rPr lang="en-US" sz="1800" dirty="0">
                <a:solidFill>
                  <a:schemeClr val="tx2"/>
                </a:solidFill>
              </a:rPr>
              <a:t> or </a:t>
            </a:r>
            <a:r>
              <a:rPr lang="en-US" sz="1800" dirty="0" err="1">
                <a:solidFill>
                  <a:schemeClr val="tx2"/>
                </a:solidFill>
              </a:rPr>
              <a:t>svom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4822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CECF-5708-9B7D-1C04-95582DB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Promeni u D/L i odredi padež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8361EF-FD27-A37A-4267-778221BD4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80493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84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CECF-5708-9B7D-1C04-95582DB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Promeni u D/L i odredi padež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8361EF-FD27-A37A-4267-778221BD4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52884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52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145-C889-E4E1-083C-493CB97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Change</a:t>
            </a:r>
            <a:r>
              <a:rPr lang="sr-Latn-RS" dirty="0"/>
              <a:t> to D/L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511-3E3C-699D-5CDE-73861A37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Govorim o ______________________________________ (moja baba i moj otac).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_______________________________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__________________  (on).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poklon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___________________________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roditelji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Govorili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_________________________________ (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tvoja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drugarica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Suzana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jabuke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_______________________________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ljudi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 _________________________________ (ova mala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djeca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70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145-C889-E4E1-083C-493CB975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Change</a:t>
            </a:r>
            <a:r>
              <a:rPr lang="sr-Latn-RS" dirty="0"/>
              <a:t> to D/L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F511-3E3C-699D-5CDE-73861A37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Govorim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mojoj babi i mom ocu. </a:t>
            </a: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mojim studentima. </a:t>
            </a:r>
            <a:r>
              <a:rPr lang="sr-Latn-R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njemu. 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poklon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našim roditeljima. 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Govorili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tvojoj drugarici Suzani. 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jabuke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dobrim ljudima. (D)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Mislite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ovoj maloj deci. (L)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Masculine and neuter sg 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Masculine and neuter D/L singular nouns have the ending –u</a:t>
            </a:r>
          </a:p>
          <a:p>
            <a:pPr>
              <a:lnSpc>
                <a:spcPct val="90000"/>
              </a:lnSpc>
            </a:pPr>
            <a:r>
              <a:rPr lang="en-US" sz="2000"/>
              <a:t>Nom.        </a:t>
            </a:r>
            <a:r>
              <a:rPr lang="sr-Latn-RS" sz="2000"/>
              <a:t>       </a:t>
            </a:r>
            <a:r>
              <a:rPr lang="en-US" sz="2000"/>
              <a:t>       D/L</a:t>
            </a:r>
          </a:p>
          <a:p>
            <a:pPr>
              <a:lnSpc>
                <a:spcPct val="90000"/>
              </a:lnSpc>
            </a:pPr>
            <a:r>
              <a:rPr lang="en-US" sz="2000"/>
              <a:t>Milan       </a:t>
            </a:r>
            <a:r>
              <a:rPr lang="sr-Latn-RS" sz="2000"/>
              <a:t>     </a:t>
            </a:r>
            <a:r>
              <a:rPr lang="en-US" sz="2000"/>
              <a:t>      </a:t>
            </a:r>
            <a:r>
              <a:rPr lang="sr-Latn-RS" sz="2000"/>
              <a:t> </a:t>
            </a:r>
            <a:r>
              <a:rPr lang="en-US" sz="2000"/>
              <a:t>Milanu </a:t>
            </a:r>
          </a:p>
          <a:p>
            <a:pPr>
              <a:lnSpc>
                <a:spcPct val="90000"/>
              </a:lnSpc>
            </a:pPr>
            <a:r>
              <a:rPr lang="en-US" sz="2000"/>
              <a:t>Otac         </a:t>
            </a:r>
            <a:r>
              <a:rPr lang="sr-Latn-RS" sz="2000"/>
              <a:t>          </a:t>
            </a:r>
            <a:r>
              <a:rPr lang="en-US" sz="2000"/>
              <a:t>  ocu</a:t>
            </a:r>
          </a:p>
          <a:p>
            <a:pPr>
              <a:lnSpc>
                <a:spcPct val="90000"/>
              </a:lnSpc>
            </a:pPr>
            <a:r>
              <a:rPr lang="en-US" sz="2000"/>
              <a:t>Sunce       </a:t>
            </a:r>
            <a:r>
              <a:rPr lang="sr-Latn-RS" sz="2000"/>
              <a:t>         </a:t>
            </a:r>
            <a:r>
              <a:rPr lang="en-US" sz="2000"/>
              <a:t>   suncu</a:t>
            </a:r>
          </a:p>
          <a:p>
            <a:pPr>
              <a:lnSpc>
                <a:spcPct val="90000"/>
              </a:lnSpc>
            </a:pPr>
            <a:r>
              <a:rPr lang="sr-Latn-RS" sz="2000"/>
              <a:t>Cveće</a:t>
            </a:r>
            <a:r>
              <a:rPr lang="en-US" sz="2000"/>
              <a:t>/</a:t>
            </a:r>
            <a:r>
              <a:rPr lang="sr-Latn-RS" sz="2000"/>
              <a:t>cvijeće    </a:t>
            </a:r>
            <a:r>
              <a:rPr lang="en-US" sz="2000"/>
              <a:t> </a:t>
            </a:r>
            <a:r>
              <a:rPr lang="sr-Latn-RS" sz="2000"/>
              <a:t>cveću</a:t>
            </a:r>
            <a:r>
              <a:rPr lang="en-US" sz="2000"/>
              <a:t>/</a:t>
            </a:r>
            <a:r>
              <a:rPr lang="sr-Latn-RS" sz="2000"/>
              <a:t>cvijeću</a:t>
            </a:r>
          </a:p>
          <a:p>
            <a:pPr>
              <a:lnSpc>
                <a:spcPct val="90000"/>
              </a:lnSpc>
            </a:pPr>
            <a:r>
              <a:rPr lang="sr-Latn-RS" sz="2000"/>
              <a:t>Polje         </a:t>
            </a:r>
            <a:r>
              <a:rPr lang="en-US" sz="2000"/>
              <a:t>            </a:t>
            </a:r>
            <a:r>
              <a:rPr lang="sr-Latn-RS" sz="2000"/>
              <a:t>polju</a:t>
            </a:r>
          </a:p>
          <a:p>
            <a:pPr>
              <a:lnSpc>
                <a:spcPct val="90000"/>
              </a:lnSpc>
            </a:pPr>
            <a:r>
              <a:rPr lang="sr-Latn-RS" sz="2000"/>
              <a:t>Obrazovanje </a:t>
            </a:r>
            <a:r>
              <a:rPr lang="en-US" sz="2000"/>
              <a:t>      </a:t>
            </a:r>
            <a:r>
              <a:rPr lang="sr-Latn-RS" sz="2000"/>
              <a:t>obrazovanju</a:t>
            </a:r>
          </a:p>
          <a:p>
            <a:pPr>
              <a:lnSpc>
                <a:spcPct val="90000"/>
              </a:lnSpc>
            </a:pPr>
            <a:endParaRPr lang="sr-Latn-R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53905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465D-CE98-11FB-7B09-64296406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For</a:t>
            </a:r>
            <a:r>
              <a:rPr lang="sr-Latn-RS" dirty="0"/>
              <a:t> </a:t>
            </a:r>
            <a:r>
              <a:rPr lang="sr-Latn-RS" dirty="0" err="1"/>
              <a:t>tomorrow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33A4-24F8-0D3C-A7F8-F6FA77D1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Dativ/Lokativ </a:t>
            </a:r>
            <a:r>
              <a:rPr lang="sr-Latn-RS" dirty="0" err="1"/>
              <a:t>Homework</a:t>
            </a:r>
            <a:endParaRPr lang="sr-Latn-RS" dirty="0"/>
          </a:p>
          <a:p>
            <a:r>
              <a:rPr lang="sr-Latn-RS" dirty="0" err="1"/>
              <a:t>Read</a:t>
            </a:r>
            <a:r>
              <a:rPr lang="sr-Latn-RS" dirty="0"/>
              <a:t> </a:t>
            </a:r>
            <a:r>
              <a:rPr lang="sr-Latn-RS" dirty="0" err="1"/>
              <a:t>about</a:t>
            </a:r>
            <a:r>
              <a:rPr lang="sr-Latn-RS" dirty="0"/>
              <a:t> instrumental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5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C0DC-5E03-10A5-2E09-6C21FE2F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Change</a:t>
            </a:r>
            <a:r>
              <a:rPr lang="sr-Latn-RS" dirty="0"/>
              <a:t> to D/L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546DD-4793-D48A-CDB6-C1F5CC931C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21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C0DC-5E03-10A5-2E09-6C21FE2F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err="1"/>
              <a:t>Change</a:t>
            </a:r>
            <a:r>
              <a:rPr lang="sr-Latn-RS" dirty="0"/>
              <a:t> to D/L </a:t>
            </a:r>
            <a:r>
              <a:rPr lang="sr-Latn-RS" dirty="0" err="1"/>
              <a:t>form</a:t>
            </a:r>
            <a:r>
              <a:rPr lang="sr-Latn-RS" dirty="0"/>
              <a:t> </a:t>
            </a:r>
            <a:r>
              <a:rPr lang="sr-Latn-RS" dirty="0" err="1"/>
              <a:t>and</a:t>
            </a:r>
            <a:r>
              <a:rPr lang="sr-Latn-RS" dirty="0"/>
              <a:t> </a:t>
            </a:r>
            <a:r>
              <a:rPr lang="sr-Latn-RS" dirty="0" err="1"/>
              <a:t>determine</a:t>
            </a:r>
            <a:r>
              <a:rPr lang="sr-Latn-RS" dirty="0"/>
              <a:t> </a:t>
            </a:r>
            <a:r>
              <a:rPr lang="sr-Latn-RS" dirty="0" err="1"/>
              <a:t>the</a:t>
            </a:r>
            <a:r>
              <a:rPr lang="sr-Latn-RS" dirty="0"/>
              <a:t> </a:t>
            </a:r>
            <a:r>
              <a:rPr lang="sr-Latn-RS" dirty="0" err="1"/>
              <a:t>case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546DD-4793-D48A-CDB6-C1F5CC931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413726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49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Regular feminine 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Regular feminine nouns that end in –a have the ending –i in D/L:</a:t>
            </a:r>
          </a:p>
          <a:p>
            <a:pPr>
              <a:lnSpc>
                <a:spcPct val="90000"/>
              </a:lnSpc>
            </a:pPr>
            <a:r>
              <a:rPr lang="en-US" sz="2000"/>
              <a:t>Nom.              </a:t>
            </a:r>
            <a:r>
              <a:rPr lang="sr-Latn-RS" sz="2000"/>
              <a:t>  </a:t>
            </a:r>
            <a:r>
              <a:rPr lang="en-US" sz="2000"/>
              <a:t>D/L</a:t>
            </a:r>
          </a:p>
          <a:p>
            <a:pPr>
              <a:lnSpc>
                <a:spcPct val="90000"/>
              </a:lnSpc>
            </a:pPr>
            <a:r>
              <a:rPr lang="en-US" sz="2000"/>
              <a:t>Lampa            </a:t>
            </a:r>
            <a:r>
              <a:rPr lang="sr-Latn-RS" sz="2000"/>
              <a:t> </a:t>
            </a:r>
            <a:r>
              <a:rPr lang="en-US" sz="2000"/>
              <a:t>lampi</a:t>
            </a:r>
          </a:p>
          <a:p>
            <a:pPr>
              <a:lnSpc>
                <a:spcPct val="90000"/>
              </a:lnSpc>
            </a:pPr>
            <a:r>
              <a:rPr lang="en-US" sz="2000"/>
              <a:t>Ku</a:t>
            </a:r>
            <a:r>
              <a:rPr lang="sr-Latn-RS" sz="2000"/>
              <a:t>ća                 kući</a:t>
            </a:r>
          </a:p>
          <a:p>
            <a:pPr>
              <a:lnSpc>
                <a:spcPct val="90000"/>
              </a:lnSpc>
            </a:pPr>
            <a:r>
              <a:rPr lang="sr-Latn-RS" sz="2000"/>
              <a:t>Soba                 sobi</a:t>
            </a:r>
          </a:p>
          <a:p>
            <a:pPr>
              <a:lnSpc>
                <a:spcPct val="90000"/>
              </a:lnSpc>
            </a:pPr>
            <a:r>
              <a:rPr lang="sr-Latn-RS" sz="2000"/>
              <a:t>Mama              mami</a:t>
            </a:r>
          </a:p>
          <a:p>
            <a:pPr>
              <a:lnSpc>
                <a:spcPct val="90000"/>
              </a:lnSpc>
            </a:pPr>
            <a:r>
              <a:rPr lang="sr-Latn-RS" sz="2000"/>
              <a:t>Ana                   Ani</a:t>
            </a:r>
          </a:p>
          <a:p>
            <a:pPr>
              <a:lnSpc>
                <a:spcPct val="90000"/>
              </a:lnSpc>
            </a:pPr>
            <a:r>
              <a:rPr lang="sr-Latn-RS" sz="2000"/>
              <a:t>Tata                   tati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1704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 dirty="0"/>
              <a:t>F2 nouns also have </a:t>
            </a:r>
            <a:r>
              <a:rPr lang="en-US" sz="6100" dirty="0">
                <a:solidFill>
                  <a:srgbClr val="FF0000"/>
                </a:solidFill>
              </a:rPr>
              <a:t>–</a:t>
            </a:r>
            <a:r>
              <a:rPr lang="en-US" sz="6100" dirty="0" err="1">
                <a:solidFill>
                  <a:srgbClr val="FF0000"/>
                </a:solidFill>
              </a:rPr>
              <a:t>i</a:t>
            </a:r>
            <a:r>
              <a:rPr lang="en-US" sz="6100" dirty="0">
                <a:solidFill>
                  <a:srgbClr val="FF0000"/>
                </a:solidFill>
              </a:rPr>
              <a:t> </a:t>
            </a:r>
            <a:r>
              <a:rPr lang="en-US" sz="6100" dirty="0"/>
              <a:t>ending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Nom.               D/L</a:t>
            </a:r>
          </a:p>
          <a:p>
            <a:r>
              <a:rPr lang="en-US" sz="2400"/>
              <a:t>Jesen               jeseni</a:t>
            </a:r>
          </a:p>
          <a:p>
            <a:r>
              <a:rPr lang="en-US" sz="2400"/>
              <a:t>No</a:t>
            </a:r>
            <a:r>
              <a:rPr lang="sr-Latn-RS" sz="2400"/>
              <a:t>ć                  noći</a:t>
            </a:r>
          </a:p>
          <a:p>
            <a:r>
              <a:rPr lang="sr-Latn-RS" sz="2400"/>
              <a:t>Ljubav             ljubavi</a:t>
            </a:r>
          </a:p>
          <a:p>
            <a:r>
              <a:rPr lang="sr-Latn-RS" sz="2400"/>
              <a:t>Stvar                stvari                    thing</a:t>
            </a:r>
          </a:p>
          <a:p>
            <a:r>
              <a:rPr lang="sr-Latn-RS" sz="2400"/>
              <a:t>Radost             radosti                  joy</a:t>
            </a:r>
          </a:p>
          <a:p>
            <a:r>
              <a:rPr lang="sr-Latn-RS" sz="2400"/>
              <a:t>Mladost           mladosti              youth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560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4157-5B40-9396-CAE3-9C10BB63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Pretvori u d/l i odredi padež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FE096-0688-D973-71D3-7564F6AA15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72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4157-5B40-9396-CAE3-9C10BB63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Pretvori u d/l i odredi padež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FE096-0688-D973-71D3-7564F6AA1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090677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9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1327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Meiryo</vt:lpstr>
      <vt:lpstr>Arial</vt:lpstr>
      <vt:lpstr>Calibri</vt:lpstr>
      <vt:lpstr>Times New Roman</vt:lpstr>
      <vt:lpstr>Office Theme</vt:lpstr>
      <vt:lpstr>Dativ i lokativ -nastavci</vt:lpstr>
      <vt:lpstr>Dativ i lokativ</vt:lpstr>
      <vt:lpstr>Masculine and neuter sg nouns</vt:lpstr>
      <vt:lpstr>Change to D/L form and determine the case</vt:lpstr>
      <vt:lpstr>Change to D/L form and determine the case</vt:lpstr>
      <vt:lpstr>Regular feminine nouns</vt:lpstr>
      <vt:lpstr>F2 nouns also have –i ending</vt:lpstr>
      <vt:lpstr>Pretvori u d/l i odredi padež</vt:lpstr>
      <vt:lpstr>Pretvori u d/l i odredi padež</vt:lpstr>
      <vt:lpstr>K, g, h +i= c, z, s (k:c alternation) </vt:lpstr>
      <vt:lpstr>Examples of NO k:c alternation</vt:lpstr>
      <vt:lpstr>Promeni u D/L i odredi padež</vt:lpstr>
      <vt:lpstr>Promeni u D/L i odredi padež</vt:lpstr>
      <vt:lpstr>D/L Plural Forms  </vt:lpstr>
      <vt:lpstr>K:C alternation  </vt:lpstr>
      <vt:lpstr>Neuter plurlar  -ima </vt:lpstr>
      <vt:lpstr>F2 nouns -ima</vt:lpstr>
      <vt:lpstr>Regular feminine nouns take the ending -ama</vt:lpstr>
      <vt:lpstr>Promeni u D/L množine i odredi padež</vt:lpstr>
      <vt:lpstr>Promeni u D/L množine i odredi padež</vt:lpstr>
      <vt:lpstr>Adjectives and Pronominal adjectives</vt:lpstr>
      <vt:lpstr>Feminine adjectives -oj</vt:lpstr>
      <vt:lpstr>PLURAL -im</vt:lpstr>
      <vt:lpstr>Personal pronouns</vt:lpstr>
      <vt:lpstr>Possessive pronominal adjectives</vt:lpstr>
      <vt:lpstr>Promeni u D/L i odredi padež</vt:lpstr>
      <vt:lpstr>Promeni u D/L i odredi padež</vt:lpstr>
      <vt:lpstr>Change to D/L form and determine the case</vt:lpstr>
      <vt:lpstr>Change to D/L form and determine the case</vt:lpstr>
      <vt:lpstr>For tomorrow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Dativ i lokativ -nastavci</dc:title>
  <dc:creator>vilinkonjic</dc:creator>
  <cp:lastModifiedBy>Pavlovic, Tamara</cp:lastModifiedBy>
  <cp:revision>11</cp:revision>
  <dcterms:created xsi:type="dcterms:W3CDTF">2013-09-17T19:01:58Z</dcterms:created>
  <dcterms:modified xsi:type="dcterms:W3CDTF">2023-09-19T01:32:44Z</dcterms:modified>
</cp:coreProperties>
</file>