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85" r:id="rId6"/>
    <p:sldId id="286" r:id="rId7"/>
    <p:sldId id="287" r:id="rId8"/>
    <p:sldId id="288" r:id="rId9"/>
    <p:sldId id="289" r:id="rId10"/>
    <p:sldId id="260" r:id="rId11"/>
    <p:sldId id="292" r:id="rId12"/>
    <p:sldId id="271" r:id="rId13"/>
    <p:sldId id="295" r:id="rId14"/>
    <p:sldId id="296" r:id="rId15"/>
    <p:sldId id="294" r:id="rId16"/>
    <p:sldId id="261" r:id="rId17"/>
    <p:sldId id="272" r:id="rId18"/>
    <p:sldId id="273" r:id="rId19"/>
    <p:sldId id="293" r:id="rId20"/>
    <p:sldId id="297" r:id="rId21"/>
    <p:sldId id="298" r:id="rId22"/>
    <p:sldId id="302" r:id="rId23"/>
    <p:sldId id="303" r:id="rId24"/>
    <p:sldId id="299" r:id="rId25"/>
    <p:sldId id="300" r:id="rId26"/>
    <p:sldId id="259" r:id="rId27"/>
    <p:sldId id="301" r:id="rId28"/>
    <p:sldId id="30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F02D4-0C79-4988-97B1-052F3C0A99D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9B44B90-115E-41E4-9884-E3B1EBD72F66}">
      <dgm:prSet/>
      <dgm:spPr/>
      <dgm:t>
        <a:bodyPr/>
        <a:lstStyle/>
        <a:p>
          <a:r>
            <a:rPr lang="sr-Latn-RS"/>
            <a:t>Practice reading and pronounciation</a:t>
          </a:r>
          <a:endParaRPr lang="en-US"/>
        </a:p>
      </dgm:t>
    </dgm:pt>
    <dgm:pt modelId="{3692E70F-DFA0-44F2-B84B-657638DE5471}" type="parTrans" cxnId="{AE7D1EA1-79BE-4C72-B278-5E4CC6931895}">
      <dgm:prSet/>
      <dgm:spPr/>
      <dgm:t>
        <a:bodyPr/>
        <a:lstStyle/>
        <a:p>
          <a:endParaRPr lang="en-US"/>
        </a:p>
      </dgm:t>
    </dgm:pt>
    <dgm:pt modelId="{A71955A0-B584-46FC-AB8A-1709B6B9221D}" type="sibTrans" cxnId="{AE7D1EA1-79BE-4C72-B278-5E4CC693189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38A402A-8B07-4A1E-B17B-00F8854CD8E8}">
      <dgm:prSet/>
      <dgm:spPr/>
      <dgm:t>
        <a:bodyPr/>
        <a:lstStyle/>
        <a:p>
          <a:r>
            <a:rPr lang="sr-Latn-RS"/>
            <a:t>Review questions and negative forms</a:t>
          </a:r>
          <a:endParaRPr lang="en-US"/>
        </a:p>
      </dgm:t>
    </dgm:pt>
    <dgm:pt modelId="{5977B5E4-CB50-4F89-AEDF-74452B1C2CD0}" type="parTrans" cxnId="{7AF79B36-F71B-42D4-B60E-29C9F5FF1835}">
      <dgm:prSet/>
      <dgm:spPr/>
      <dgm:t>
        <a:bodyPr/>
        <a:lstStyle/>
        <a:p>
          <a:endParaRPr lang="en-US"/>
        </a:p>
      </dgm:t>
    </dgm:pt>
    <dgm:pt modelId="{6C1E8C6F-5749-4C94-8D4A-058C19AB1564}" type="sibTrans" cxnId="{7AF79B36-F71B-42D4-B60E-29C9F5FF183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17469C0-BE38-450F-A50E-5BF16AE96B55}">
      <dgm:prSet/>
      <dgm:spPr/>
      <dgm:t>
        <a:bodyPr/>
        <a:lstStyle/>
        <a:p>
          <a:r>
            <a:rPr lang="sr-Latn-RS"/>
            <a:t>Understand the forms of adjectives</a:t>
          </a:r>
          <a:endParaRPr lang="en-US"/>
        </a:p>
      </dgm:t>
    </dgm:pt>
    <dgm:pt modelId="{E72929CB-BC47-4336-BDA2-F6F253F2D00B}" type="parTrans" cxnId="{3FF8D344-82E8-46F6-83A2-A484B63FD1B0}">
      <dgm:prSet/>
      <dgm:spPr/>
      <dgm:t>
        <a:bodyPr/>
        <a:lstStyle/>
        <a:p>
          <a:endParaRPr lang="en-US"/>
        </a:p>
      </dgm:t>
    </dgm:pt>
    <dgm:pt modelId="{B9583F24-38B5-42FB-AD61-14A74BA13011}" type="sibTrans" cxnId="{3FF8D344-82E8-46F6-83A2-A484B63FD1B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B26F9CB-ED71-4902-9AE3-82A2A70C43BF}" type="pres">
      <dgm:prSet presAssocID="{DE4F02D4-0C79-4988-97B1-052F3C0A99D4}" presName="Name0" presStyleCnt="0">
        <dgm:presLayoutVars>
          <dgm:animLvl val="lvl"/>
          <dgm:resizeHandles val="exact"/>
        </dgm:presLayoutVars>
      </dgm:prSet>
      <dgm:spPr/>
    </dgm:pt>
    <dgm:pt modelId="{A487ADE2-DC87-4706-AC9F-B2B977BF3328}" type="pres">
      <dgm:prSet presAssocID="{79B44B90-115E-41E4-9884-E3B1EBD72F66}" presName="compositeNode" presStyleCnt="0">
        <dgm:presLayoutVars>
          <dgm:bulletEnabled val="1"/>
        </dgm:presLayoutVars>
      </dgm:prSet>
      <dgm:spPr/>
    </dgm:pt>
    <dgm:pt modelId="{7D741457-88B9-4C89-BB82-FC59B0175B7A}" type="pres">
      <dgm:prSet presAssocID="{79B44B90-115E-41E4-9884-E3B1EBD72F66}" presName="bgRect" presStyleLbl="alignNode1" presStyleIdx="0" presStyleCnt="3"/>
      <dgm:spPr/>
    </dgm:pt>
    <dgm:pt modelId="{C99657DB-0F19-4775-9BD9-BF1D379FCA29}" type="pres">
      <dgm:prSet presAssocID="{A71955A0-B584-46FC-AB8A-1709B6B9221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B9A4267-237C-4A70-A9F8-5A8168729468}" type="pres">
      <dgm:prSet presAssocID="{79B44B90-115E-41E4-9884-E3B1EBD72F66}" presName="nodeRect" presStyleLbl="alignNode1" presStyleIdx="0" presStyleCnt="3">
        <dgm:presLayoutVars>
          <dgm:bulletEnabled val="1"/>
        </dgm:presLayoutVars>
      </dgm:prSet>
      <dgm:spPr/>
    </dgm:pt>
    <dgm:pt modelId="{D4C79F51-6FF8-4628-B866-8212DF42EBDF}" type="pres">
      <dgm:prSet presAssocID="{A71955A0-B584-46FC-AB8A-1709B6B9221D}" presName="sibTrans" presStyleCnt="0"/>
      <dgm:spPr/>
    </dgm:pt>
    <dgm:pt modelId="{1642F2C2-86CE-4A15-9C5E-CE2403DB7414}" type="pres">
      <dgm:prSet presAssocID="{D38A402A-8B07-4A1E-B17B-00F8854CD8E8}" presName="compositeNode" presStyleCnt="0">
        <dgm:presLayoutVars>
          <dgm:bulletEnabled val="1"/>
        </dgm:presLayoutVars>
      </dgm:prSet>
      <dgm:spPr/>
    </dgm:pt>
    <dgm:pt modelId="{8DB9A892-330C-443C-979A-2AECD35BCCC3}" type="pres">
      <dgm:prSet presAssocID="{D38A402A-8B07-4A1E-B17B-00F8854CD8E8}" presName="bgRect" presStyleLbl="alignNode1" presStyleIdx="1" presStyleCnt="3"/>
      <dgm:spPr/>
    </dgm:pt>
    <dgm:pt modelId="{773EA6F3-B909-416A-806A-F032CBF9B833}" type="pres">
      <dgm:prSet presAssocID="{6C1E8C6F-5749-4C94-8D4A-058C19AB156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F482485-C2C9-4E7D-ABF0-B449358C1AD3}" type="pres">
      <dgm:prSet presAssocID="{D38A402A-8B07-4A1E-B17B-00F8854CD8E8}" presName="nodeRect" presStyleLbl="alignNode1" presStyleIdx="1" presStyleCnt="3">
        <dgm:presLayoutVars>
          <dgm:bulletEnabled val="1"/>
        </dgm:presLayoutVars>
      </dgm:prSet>
      <dgm:spPr/>
    </dgm:pt>
    <dgm:pt modelId="{18F0FE90-C26A-4276-8DA5-3E7737B7A272}" type="pres">
      <dgm:prSet presAssocID="{6C1E8C6F-5749-4C94-8D4A-058C19AB1564}" presName="sibTrans" presStyleCnt="0"/>
      <dgm:spPr/>
    </dgm:pt>
    <dgm:pt modelId="{E27E33E9-930C-4299-8E79-1CF36CF65473}" type="pres">
      <dgm:prSet presAssocID="{B17469C0-BE38-450F-A50E-5BF16AE96B55}" presName="compositeNode" presStyleCnt="0">
        <dgm:presLayoutVars>
          <dgm:bulletEnabled val="1"/>
        </dgm:presLayoutVars>
      </dgm:prSet>
      <dgm:spPr/>
    </dgm:pt>
    <dgm:pt modelId="{B424CCB1-4DB0-4B50-82C4-D893329F4473}" type="pres">
      <dgm:prSet presAssocID="{B17469C0-BE38-450F-A50E-5BF16AE96B55}" presName="bgRect" presStyleLbl="alignNode1" presStyleIdx="2" presStyleCnt="3"/>
      <dgm:spPr/>
    </dgm:pt>
    <dgm:pt modelId="{25BED3F3-B9B2-4499-B1C3-028DF8115171}" type="pres">
      <dgm:prSet presAssocID="{B9583F24-38B5-42FB-AD61-14A74BA1301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93EAA5C-6A8D-4AF2-93B5-AB4FCBCF0C9E}" type="pres">
      <dgm:prSet presAssocID="{B17469C0-BE38-450F-A50E-5BF16AE96B5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F4A1C0D-7FFF-427A-8051-EAB8905D4318}" type="presOf" srcId="{A71955A0-B584-46FC-AB8A-1709B6B9221D}" destId="{C99657DB-0F19-4775-9BD9-BF1D379FCA29}" srcOrd="0" destOrd="0" presId="urn:microsoft.com/office/officeart/2016/7/layout/LinearBlockProcessNumbered"/>
    <dgm:cxn modelId="{F0BA7F25-1492-4CE4-A645-25D18D299748}" type="presOf" srcId="{B17469C0-BE38-450F-A50E-5BF16AE96B55}" destId="{B424CCB1-4DB0-4B50-82C4-D893329F4473}" srcOrd="0" destOrd="0" presId="urn:microsoft.com/office/officeart/2016/7/layout/LinearBlockProcessNumbered"/>
    <dgm:cxn modelId="{7AF79B36-F71B-42D4-B60E-29C9F5FF1835}" srcId="{DE4F02D4-0C79-4988-97B1-052F3C0A99D4}" destId="{D38A402A-8B07-4A1E-B17B-00F8854CD8E8}" srcOrd="1" destOrd="0" parTransId="{5977B5E4-CB50-4F89-AEDF-74452B1C2CD0}" sibTransId="{6C1E8C6F-5749-4C94-8D4A-058C19AB1564}"/>
    <dgm:cxn modelId="{3FF8D344-82E8-46F6-83A2-A484B63FD1B0}" srcId="{DE4F02D4-0C79-4988-97B1-052F3C0A99D4}" destId="{B17469C0-BE38-450F-A50E-5BF16AE96B55}" srcOrd="2" destOrd="0" parTransId="{E72929CB-BC47-4336-BDA2-F6F253F2D00B}" sibTransId="{B9583F24-38B5-42FB-AD61-14A74BA13011}"/>
    <dgm:cxn modelId="{9B50114B-427E-42F1-A6CA-FF84A5DA03E0}" type="presOf" srcId="{6C1E8C6F-5749-4C94-8D4A-058C19AB1564}" destId="{773EA6F3-B909-416A-806A-F032CBF9B833}" srcOrd="0" destOrd="0" presId="urn:microsoft.com/office/officeart/2016/7/layout/LinearBlockProcessNumbered"/>
    <dgm:cxn modelId="{AE7D1EA1-79BE-4C72-B278-5E4CC6931895}" srcId="{DE4F02D4-0C79-4988-97B1-052F3C0A99D4}" destId="{79B44B90-115E-41E4-9884-E3B1EBD72F66}" srcOrd="0" destOrd="0" parTransId="{3692E70F-DFA0-44F2-B84B-657638DE5471}" sibTransId="{A71955A0-B584-46FC-AB8A-1709B6B9221D}"/>
    <dgm:cxn modelId="{CB16DDAC-9363-448D-83CE-27A6FC493A21}" type="presOf" srcId="{D38A402A-8B07-4A1E-B17B-00F8854CD8E8}" destId="{8DB9A892-330C-443C-979A-2AECD35BCCC3}" srcOrd="0" destOrd="0" presId="urn:microsoft.com/office/officeart/2016/7/layout/LinearBlockProcessNumbered"/>
    <dgm:cxn modelId="{F0C852BA-BC62-4F18-9846-089703749EF7}" type="presOf" srcId="{79B44B90-115E-41E4-9884-E3B1EBD72F66}" destId="{7D741457-88B9-4C89-BB82-FC59B0175B7A}" srcOrd="0" destOrd="0" presId="urn:microsoft.com/office/officeart/2016/7/layout/LinearBlockProcessNumbered"/>
    <dgm:cxn modelId="{3BB677C6-01C5-49C3-AD86-36EFEC72167F}" type="presOf" srcId="{DE4F02D4-0C79-4988-97B1-052F3C0A99D4}" destId="{9B26F9CB-ED71-4902-9AE3-82A2A70C43BF}" srcOrd="0" destOrd="0" presId="urn:microsoft.com/office/officeart/2016/7/layout/LinearBlockProcessNumbered"/>
    <dgm:cxn modelId="{5BE8AEC9-5255-419E-9BA7-CBEB23BFC0E0}" type="presOf" srcId="{B9583F24-38B5-42FB-AD61-14A74BA13011}" destId="{25BED3F3-B9B2-4499-B1C3-028DF8115171}" srcOrd="0" destOrd="0" presId="urn:microsoft.com/office/officeart/2016/7/layout/LinearBlockProcessNumbered"/>
    <dgm:cxn modelId="{1CEAA6EA-8DF5-451C-A89F-C85D05062ABB}" type="presOf" srcId="{B17469C0-BE38-450F-A50E-5BF16AE96B55}" destId="{993EAA5C-6A8D-4AF2-93B5-AB4FCBCF0C9E}" srcOrd="1" destOrd="0" presId="urn:microsoft.com/office/officeart/2016/7/layout/LinearBlockProcessNumbered"/>
    <dgm:cxn modelId="{4FB1D0EA-D07A-4039-AF36-1C0B094479CA}" type="presOf" srcId="{79B44B90-115E-41E4-9884-E3B1EBD72F66}" destId="{EB9A4267-237C-4A70-A9F8-5A8168729468}" srcOrd="1" destOrd="0" presId="urn:microsoft.com/office/officeart/2016/7/layout/LinearBlockProcessNumbered"/>
    <dgm:cxn modelId="{DBF495F3-B03A-4F8C-9FCE-8F261F6A6773}" type="presOf" srcId="{D38A402A-8B07-4A1E-B17B-00F8854CD8E8}" destId="{1F482485-C2C9-4E7D-ABF0-B449358C1AD3}" srcOrd="1" destOrd="0" presId="urn:microsoft.com/office/officeart/2016/7/layout/LinearBlockProcessNumbered"/>
    <dgm:cxn modelId="{0348491D-1BB8-46B3-B1BC-3907FA426EDE}" type="presParOf" srcId="{9B26F9CB-ED71-4902-9AE3-82A2A70C43BF}" destId="{A487ADE2-DC87-4706-AC9F-B2B977BF3328}" srcOrd="0" destOrd="0" presId="urn:microsoft.com/office/officeart/2016/7/layout/LinearBlockProcessNumbered"/>
    <dgm:cxn modelId="{E37CC6B8-4337-4A47-AF5C-E395A8FD2DAB}" type="presParOf" srcId="{A487ADE2-DC87-4706-AC9F-B2B977BF3328}" destId="{7D741457-88B9-4C89-BB82-FC59B0175B7A}" srcOrd="0" destOrd="0" presId="urn:microsoft.com/office/officeart/2016/7/layout/LinearBlockProcessNumbered"/>
    <dgm:cxn modelId="{7A80EE91-4E90-4211-947F-3B73A55FE813}" type="presParOf" srcId="{A487ADE2-DC87-4706-AC9F-B2B977BF3328}" destId="{C99657DB-0F19-4775-9BD9-BF1D379FCA29}" srcOrd="1" destOrd="0" presId="urn:microsoft.com/office/officeart/2016/7/layout/LinearBlockProcessNumbered"/>
    <dgm:cxn modelId="{ACB4998A-226E-4691-A7F4-A058FAB1C51E}" type="presParOf" srcId="{A487ADE2-DC87-4706-AC9F-B2B977BF3328}" destId="{EB9A4267-237C-4A70-A9F8-5A8168729468}" srcOrd="2" destOrd="0" presId="urn:microsoft.com/office/officeart/2016/7/layout/LinearBlockProcessNumbered"/>
    <dgm:cxn modelId="{9D18B80C-E73D-4BED-B6CD-351A635FDA3D}" type="presParOf" srcId="{9B26F9CB-ED71-4902-9AE3-82A2A70C43BF}" destId="{D4C79F51-6FF8-4628-B866-8212DF42EBDF}" srcOrd="1" destOrd="0" presId="urn:microsoft.com/office/officeart/2016/7/layout/LinearBlockProcessNumbered"/>
    <dgm:cxn modelId="{1607B74A-E68A-4586-888C-378264C77086}" type="presParOf" srcId="{9B26F9CB-ED71-4902-9AE3-82A2A70C43BF}" destId="{1642F2C2-86CE-4A15-9C5E-CE2403DB7414}" srcOrd="2" destOrd="0" presId="urn:microsoft.com/office/officeart/2016/7/layout/LinearBlockProcessNumbered"/>
    <dgm:cxn modelId="{FB1157AD-92FC-44EC-BEAE-BFA6DA0157D2}" type="presParOf" srcId="{1642F2C2-86CE-4A15-9C5E-CE2403DB7414}" destId="{8DB9A892-330C-443C-979A-2AECD35BCCC3}" srcOrd="0" destOrd="0" presId="urn:microsoft.com/office/officeart/2016/7/layout/LinearBlockProcessNumbered"/>
    <dgm:cxn modelId="{12DA905D-F6F5-4ABE-9052-340ABB7528F0}" type="presParOf" srcId="{1642F2C2-86CE-4A15-9C5E-CE2403DB7414}" destId="{773EA6F3-B909-416A-806A-F032CBF9B833}" srcOrd="1" destOrd="0" presId="urn:microsoft.com/office/officeart/2016/7/layout/LinearBlockProcessNumbered"/>
    <dgm:cxn modelId="{857ED71B-9D29-47E8-87C9-937CF7B943FF}" type="presParOf" srcId="{1642F2C2-86CE-4A15-9C5E-CE2403DB7414}" destId="{1F482485-C2C9-4E7D-ABF0-B449358C1AD3}" srcOrd="2" destOrd="0" presId="urn:microsoft.com/office/officeart/2016/7/layout/LinearBlockProcessNumbered"/>
    <dgm:cxn modelId="{4B2165EE-A37D-430D-B9EE-410F3EF32538}" type="presParOf" srcId="{9B26F9CB-ED71-4902-9AE3-82A2A70C43BF}" destId="{18F0FE90-C26A-4276-8DA5-3E7737B7A272}" srcOrd="3" destOrd="0" presId="urn:microsoft.com/office/officeart/2016/7/layout/LinearBlockProcessNumbered"/>
    <dgm:cxn modelId="{9CD9330F-EDA6-46EF-9D0E-9A1A08D948ED}" type="presParOf" srcId="{9B26F9CB-ED71-4902-9AE3-82A2A70C43BF}" destId="{E27E33E9-930C-4299-8E79-1CF36CF65473}" srcOrd="4" destOrd="0" presId="urn:microsoft.com/office/officeart/2016/7/layout/LinearBlockProcessNumbered"/>
    <dgm:cxn modelId="{6098F397-C175-423D-A09E-AABF664F63C9}" type="presParOf" srcId="{E27E33E9-930C-4299-8E79-1CF36CF65473}" destId="{B424CCB1-4DB0-4B50-82C4-D893329F4473}" srcOrd="0" destOrd="0" presId="urn:microsoft.com/office/officeart/2016/7/layout/LinearBlockProcessNumbered"/>
    <dgm:cxn modelId="{77021860-37EF-4906-AE27-3E5227E62D36}" type="presParOf" srcId="{E27E33E9-930C-4299-8E79-1CF36CF65473}" destId="{25BED3F3-B9B2-4499-B1C3-028DF8115171}" srcOrd="1" destOrd="0" presId="urn:microsoft.com/office/officeart/2016/7/layout/LinearBlockProcessNumbered"/>
    <dgm:cxn modelId="{4BD8B38B-AA05-48CA-B2E8-CFF90799FF53}" type="presParOf" srcId="{E27E33E9-930C-4299-8E79-1CF36CF65473}" destId="{993EAA5C-6A8D-4AF2-93B5-AB4FCBCF0C9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878DA-5E8A-4480-AF3A-7FD93855565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C962DB-C29B-4080-A557-008D1817A09B}">
      <dgm:prSet/>
      <dgm:spPr/>
      <dgm:t>
        <a:bodyPr/>
        <a:lstStyle/>
        <a:p>
          <a:r>
            <a:rPr lang="sr-Latn-RS" dirty="0" err="1"/>
            <a:t>Activity</a:t>
          </a:r>
          <a:r>
            <a:rPr lang="sr-Latn-RS" dirty="0"/>
            <a:t> 1- </a:t>
          </a:r>
          <a:r>
            <a:rPr lang="sr-Latn-RS" dirty="0" err="1"/>
            <a:t>Reading</a:t>
          </a:r>
          <a:r>
            <a:rPr lang="sr-Latn-RS" dirty="0"/>
            <a:t> </a:t>
          </a:r>
          <a:r>
            <a:rPr lang="sr-Latn-RS" dirty="0" err="1"/>
            <a:t>practice</a:t>
          </a:r>
          <a:endParaRPr lang="en-US" dirty="0"/>
        </a:p>
      </dgm:t>
    </dgm:pt>
    <dgm:pt modelId="{297F5342-837E-46A8-B567-04E3CB2088F2}" type="parTrans" cxnId="{89DE2C35-6120-4621-AAA3-54CBD328EF05}">
      <dgm:prSet/>
      <dgm:spPr/>
      <dgm:t>
        <a:bodyPr/>
        <a:lstStyle/>
        <a:p>
          <a:endParaRPr lang="en-US"/>
        </a:p>
      </dgm:t>
    </dgm:pt>
    <dgm:pt modelId="{99FD2BD7-CC4C-4878-891F-30D516868F70}" type="sibTrans" cxnId="{89DE2C35-6120-4621-AAA3-54CBD328EF05}">
      <dgm:prSet/>
      <dgm:spPr/>
      <dgm:t>
        <a:bodyPr/>
        <a:lstStyle/>
        <a:p>
          <a:endParaRPr lang="en-US"/>
        </a:p>
      </dgm:t>
    </dgm:pt>
    <dgm:pt modelId="{1FFA00C5-1F34-4C26-A2BF-A979310C556B}">
      <dgm:prSet/>
      <dgm:spPr/>
      <dgm:t>
        <a:bodyPr/>
        <a:lstStyle/>
        <a:p>
          <a:r>
            <a:rPr lang="sr-Latn-RS" dirty="0" err="1"/>
            <a:t>Vježba</a:t>
          </a:r>
          <a:r>
            <a:rPr lang="sr-Latn-RS" dirty="0"/>
            <a:t> 1</a:t>
          </a:r>
          <a:endParaRPr lang="en-US" dirty="0"/>
        </a:p>
      </dgm:t>
    </dgm:pt>
    <dgm:pt modelId="{48881148-DB99-4009-BBA8-A1B3F9925418}" type="parTrans" cxnId="{8305946A-4A95-4E61-A9C5-2365571405E8}">
      <dgm:prSet/>
      <dgm:spPr/>
      <dgm:t>
        <a:bodyPr/>
        <a:lstStyle/>
        <a:p>
          <a:endParaRPr lang="en-US"/>
        </a:p>
      </dgm:t>
    </dgm:pt>
    <dgm:pt modelId="{52B0C0F1-077D-493D-8397-B6EBC1AC17A6}" type="sibTrans" cxnId="{8305946A-4A95-4E61-A9C5-2365571405E8}">
      <dgm:prSet/>
      <dgm:spPr/>
      <dgm:t>
        <a:bodyPr/>
        <a:lstStyle/>
        <a:p>
          <a:endParaRPr lang="en-US"/>
        </a:p>
      </dgm:t>
    </dgm:pt>
    <dgm:pt modelId="{8774CB99-14A8-4039-8ABF-EC670BF554CE}">
      <dgm:prSet/>
      <dgm:spPr/>
      <dgm:t>
        <a:bodyPr/>
        <a:lstStyle/>
        <a:p>
          <a:r>
            <a:rPr lang="sr-Latn-RS"/>
            <a:t>Letter R pronounciation</a:t>
          </a:r>
          <a:endParaRPr lang="en-US" dirty="0"/>
        </a:p>
      </dgm:t>
    </dgm:pt>
    <dgm:pt modelId="{2D86CC04-BAE4-460F-AE44-E5FE39B8DCEA}" type="parTrans" cxnId="{4F23D7F8-AC23-417E-868C-78B5FA0881B1}">
      <dgm:prSet/>
      <dgm:spPr/>
      <dgm:t>
        <a:bodyPr/>
        <a:lstStyle/>
        <a:p>
          <a:endParaRPr lang="en-US"/>
        </a:p>
      </dgm:t>
    </dgm:pt>
    <dgm:pt modelId="{AEFB8016-799B-40E9-90CE-3B41E2D877E5}" type="sibTrans" cxnId="{4F23D7F8-AC23-417E-868C-78B5FA0881B1}">
      <dgm:prSet/>
      <dgm:spPr/>
      <dgm:t>
        <a:bodyPr/>
        <a:lstStyle/>
        <a:p>
          <a:endParaRPr lang="en-US"/>
        </a:p>
      </dgm:t>
    </dgm:pt>
    <dgm:pt modelId="{EF93ED25-4780-4CCD-826E-74B6D0D4C009}">
      <dgm:prSet/>
      <dgm:spPr/>
      <dgm:t>
        <a:bodyPr/>
        <a:lstStyle/>
        <a:p>
          <a:r>
            <a:rPr lang="sr-Latn-RS" dirty="0"/>
            <a:t>Krivi broj</a:t>
          </a:r>
          <a:endParaRPr lang="en-US" dirty="0"/>
        </a:p>
      </dgm:t>
    </dgm:pt>
    <dgm:pt modelId="{A5EC788E-5DED-42D4-B97C-A629CEBBA2F2}" type="parTrans" cxnId="{F571E298-655C-4CD0-916C-C651CB187633}">
      <dgm:prSet/>
      <dgm:spPr/>
      <dgm:t>
        <a:bodyPr/>
        <a:lstStyle/>
        <a:p>
          <a:endParaRPr lang="en-US"/>
        </a:p>
      </dgm:t>
    </dgm:pt>
    <dgm:pt modelId="{B24376D9-8C5B-4113-9BF0-5D28BBAB9A04}" type="sibTrans" cxnId="{F571E298-655C-4CD0-916C-C651CB187633}">
      <dgm:prSet/>
      <dgm:spPr/>
      <dgm:t>
        <a:bodyPr/>
        <a:lstStyle/>
        <a:p>
          <a:endParaRPr lang="en-US"/>
        </a:p>
      </dgm:t>
    </dgm:pt>
    <dgm:pt modelId="{E9AF5451-7E13-49B4-BE76-5CE2DD20F847}" type="pres">
      <dgm:prSet presAssocID="{E9B878DA-5E8A-4480-AF3A-7FD938555657}" presName="linear" presStyleCnt="0">
        <dgm:presLayoutVars>
          <dgm:animLvl val="lvl"/>
          <dgm:resizeHandles val="exact"/>
        </dgm:presLayoutVars>
      </dgm:prSet>
      <dgm:spPr/>
    </dgm:pt>
    <dgm:pt modelId="{64049494-ABD9-4789-8F80-BD8467A17EFC}" type="pres">
      <dgm:prSet presAssocID="{E2C962DB-C29B-4080-A557-008D1817A0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3E23676-D957-4C4E-9462-4213EE92A844}" type="pres">
      <dgm:prSet presAssocID="{99FD2BD7-CC4C-4878-891F-30D516868F70}" presName="spacer" presStyleCnt="0"/>
      <dgm:spPr/>
    </dgm:pt>
    <dgm:pt modelId="{B2C85B29-7909-4410-BEBC-7542BBB06ACA}" type="pres">
      <dgm:prSet presAssocID="{1FFA00C5-1F34-4C26-A2BF-A979310C55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BF9961-367C-4913-979F-F46C6FD52083}" type="pres">
      <dgm:prSet presAssocID="{52B0C0F1-077D-493D-8397-B6EBC1AC17A6}" presName="spacer" presStyleCnt="0"/>
      <dgm:spPr/>
    </dgm:pt>
    <dgm:pt modelId="{9B9DC40F-E0FF-4147-9CBD-6ADF804258DB}" type="pres">
      <dgm:prSet presAssocID="{8774CB99-14A8-4039-8ABF-EC670BF554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B21169-2A9B-4411-927D-988E46341EE3}" type="pres">
      <dgm:prSet presAssocID="{AEFB8016-799B-40E9-90CE-3B41E2D877E5}" presName="spacer" presStyleCnt="0"/>
      <dgm:spPr/>
    </dgm:pt>
    <dgm:pt modelId="{D39A7883-4BE0-4B04-8795-D3D7A7392ED8}" type="pres">
      <dgm:prSet presAssocID="{EF93ED25-4780-4CCD-826E-74B6D0D4C0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9DE2C35-6120-4621-AAA3-54CBD328EF05}" srcId="{E9B878DA-5E8A-4480-AF3A-7FD938555657}" destId="{E2C962DB-C29B-4080-A557-008D1817A09B}" srcOrd="0" destOrd="0" parTransId="{297F5342-837E-46A8-B567-04E3CB2088F2}" sibTransId="{99FD2BD7-CC4C-4878-891F-30D516868F70}"/>
    <dgm:cxn modelId="{AE4B4F60-5AB5-4288-ABF5-AAE5A4D65BD4}" type="presOf" srcId="{8774CB99-14A8-4039-8ABF-EC670BF554CE}" destId="{9B9DC40F-E0FF-4147-9CBD-6ADF804258DB}" srcOrd="0" destOrd="0" presId="urn:microsoft.com/office/officeart/2005/8/layout/vList2"/>
    <dgm:cxn modelId="{89F8C644-2EE3-4456-867C-E19BBF935A0E}" type="presOf" srcId="{EF93ED25-4780-4CCD-826E-74B6D0D4C009}" destId="{D39A7883-4BE0-4B04-8795-D3D7A7392ED8}" srcOrd="0" destOrd="0" presId="urn:microsoft.com/office/officeart/2005/8/layout/vList2"/>
    <dgm:cxn modelId="{8305946A-4A95-4E61-A9C5-2365571405E8}" srcId="{E9B878DA-5E8A-4480-AF3A-7FD938555657}" destId="{1FFA00C5-1F34-4C26-A2BF-A979310C556B}" srcOrd="1" destOrd="0" parTransId="{48881148-DB99-4009-BBA8-A1B3F9925418}" sibTransId="{52B0C0F1-077D-493D-8397-B6EBC1AC17A6}"/>
    <dgm:cxn modelId="{5E42554B-42CB-446E-B49A-5D53F8C4D488}" type="presOf" srcId="{1FFA00C5-1F34-4C26-A2BF-A979310C556B}" destId="{B2C85B29-7909-4410-BEBC-7542BBB06ACA}" srcOrd="0" destOrd="0" presId="urn:microsoft.com/office/officeart/2005/8/layout/vList2"/>
    <dgm:cxn modelId="{F571E298-655C-4CD0-916C-C651CB187633}" srcId="{E9B878DA-5E8A-4480-AF3A-7FD938555657}" destId="{EF93ED25-4780-4CCD-826E-74B6D0D4C009}" srcOrd="3" destOrd="0" parTransId="{A5EC788E-5DED-42D4-B97C-A629CEBBA2F2}" sibTransId="{B24376D9-8C5B-4113-9BF0-5D28BBAB9A04}"/>
    <dgm:cxn modelId="{56CC5AA2-22DA-4504-93EF-1E089B7069FE}" type="presOf" srcId="{E9B878DA-5E8A-4480-AF3A-7FD938555657}" destId="{E9AF5451-7E13-49B4-BE76-5CE2DD20F847}" srcOrd="0" destOrd="0" presId="urn:microsoft.com/office/officeart/2005/8/layout/vList2"/>
    <dgm:cxn modelId="{8D6DD7D2-CCD1-40A8-8647-6D6074BAD2EB}" type="presOf" srcId="{E2C962DB-C29B-4080-A557-008D1817A09B}" destId="{64049494-ABD9-4789-8F80-BD8467A17EFC}" srcOrd="0" destOrd="0" presId="urn:microsoft.com/office/officeart/2005/8/layout/vList2"/>
    <dgm:cxn modelId="{4F23D7F8-AC23-417E-868C-78B5FA0881B1}" srcId="{E9B878DA-5E8A-4480-AF3A-7FD938555657}" destId="{8774CB99-14A8-4039-8ABF-EC670BF554CE}" srcOrd="2" destOrd="0" parTransId="{2D86CC04-BAE4-460F-AE44-E5FE39B8DCEA}" sibTransId="{AEFB8016-799B-40E9-90CE-3B41E2D877E5}"/>
    <dgm:cxn modelId="{F783B36B-268E-4EB1-A3EF-822354C0662D}" type="presParOf" srcId="{E9AF5451-7E13-49B4-BE76-5CE2DD20F847}" destId="{64049494-ABD9-4789-8F80-BD8467A17EFC}" srcOrd="0" destOrd="0" presId="urn:microsoft.com/office/officeart/2005/8/layout/vList2"/>
    <dgm:cxn modelId="{CA867AD3-B682-4421-8C31-039B7CEE6FC6}" type="presParOf" srcId="{E9AF5451-7E13-49B4-BE76-5CE2DD20F847}" destId="{53E23676-D957-4C4E-9462-4213EE92A844}" srcOrd="1" destOrd="0" presId="urn:microsoft.com/office/officeart/2005/8/layout/vList2"/>
    <dgm:cxn modelId="{416BA74C-E3BE-4029-83D0-E4E767515C6F}" type="presParOf" srcId="{E9AF5451-7E13-49B4-BE76-5CE2DD20F847}" destId="{B2C85B29-7909-4410-BEBC-7542BBB06ACA}" srcOrd="2" destOrd="0" presId="urn:microsoft.com/office/officeart/2005/8/layout/vList2"/>
    <dgm:cxn modelId="{2E5DBCFA-0261-4D35-9D86-CCC5DAE0AEC3}" type="presParOf" srcId="{E9AF5451-7E13-49B4-BE76-5CE2DD20F847}" destId="{CABF9961-367C-4913-979F-F46C6FD52083}" srcOrd="3" destOrd="0" presId="urn:microsoft.com/office/officeart/2005/8/layout/vList2"/>
    <dgm:cxn modelId="{2F436BB7-0639-4CB1-A7E8-BC55B2E48671}" type="presParOf" srcId="{E9AF5451-7E13-49B4-BE76-5CE2DD20F847}" destId="{9B9DC40F-E0FF-4147-9CBD-6ADF804258DB}" srcOrd="4" destOrd="0" presId="urn:microsoft.com/office/officeart/2005/8/layout/vList2"/>
    <dgm:cxn modelId="{06FC1F72-2FB1-430F-B94C-39D0247DD061}" type="presParOf" srcId="{E9AF5451-7E13-49B4-BE76-5CE2DD20F847}" destId="{6DB21169-2A9B-4411-927D-988E46341EE3}" srcOrd="5" destOrd="0" presId="urn:microsoft.com/office/officeart/2005/8/layout/vList2"/>
    <dgm:cxn modelId="{D581D370-AA9E-491E-815D-EE15AE18E8AD}" type="presParOf" srcId="{E9AF5451-7E13-49B4-BE76-5CE2DD20F847}" destId="{D39A7883-4BE0-4B04-8795-D3D7A7392E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C47BD1-E837-4878-AA42-732215CDA81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744E6-73F6-44FF-9706-D585EF0A18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Adjectives for THR</a:t>
          </a:r>
        </a:p>
      </dgm:t>
    </dgm:pt>
    <dgm:pt modelId="{86CCECEF-B44B-4456-A1B8-0C454B480521}" type="parTrans" cxnId="{B659F010-2644-4592-A00B-A820A3670D0F}">
      <dgm:prSet/>
      <dgm:spPr/>
      <dgm:t>
        <a:bodyPr/>
        <a:lstStyle/>
        <a:p>
          <a:endParaRPr lang="en-US"/>
        </a:p>
      </dgm:t>
    </dgm:pt>
    <dgm:pt modelId="{2F93CB94-B3F0-40CF-B61F-A58E5B2EC503}" type="sibTrans" cxnId="{B659F010-2644-4592-A00B-A820A3670D0F}">
      <dgm:prSet/>
      <dgm:spPr/>
      <dgm:t>
        <a:bodyPr/>
        <a:lstStyle/>
        <a:p>
          <a:endParaRPr lang="en-US"/>
        </a:p>
      </dgm:t>
    </dgm:pt>
    <dgm:pt modelId="{008D509F-A33E-486E-9C4A-5434CD81D6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 pages 229-232 from textbook</a:t>
          </a:r>
        </a:p>
      </dgm:t>
    </dgm:pt>
    <dgm:pt modelId="{37FEB6A5-9CDC-4006-A49A-703D708B4AFE}" type="parTrans" cxnId="{1EEEAC15-51BA-47D2-8F4B-9946C7DA478A}">
      <dgm:prSet/>
      <dgm:spPr/>
      <dgm:t>
        <a:bodyPr/>
        <a:lstStyle/>
        <a:p>
          <a:endParaRPr lang="en-US"/>
        </a:p>
      </dgm:t>
    </dgm:pt>
    <dgm:pt modelId="{1D8A6DD8-2692-4DCD-9450-DB06F299A89B}" type="sibTrans" cxnId="{1EEEAC15-51BA-47D2-8F4B-9946C7DA478A}">
      <dgm:prSet/>
      <dgm:spPr/>
      <dgm:t>
        <a:bodyPr/>
        <a:lstStyle/>
        <a:p>
          <a:endParaRPr lang="en-US"/>
        </a:p>
      </dgm:t>
    </dgm:pt>
    <dgm:pt modelId="{558D9C8B-88EC-462E-A062-8BC86302B2DB}" type="pres">
      <dgm:prSet presAssocID="{E9C47BD1-E837-4878-AA42-732215CDA810}" presName="root" presStyleCnt="0">
        <dgm:presLayoutVars>
          <dgm:dir/>
          <dgm:resizeHandles val="exact"/>
        </dgm:presLayoutVars>
      </dgm:prSet>
      <dgm:spPr/>
    </dgm:pt>
    <dgm:pt modelId="{E3528DCE-E6DB-443F-9CA0-960ACDC3CE50}" type="pres">
      <dgm:prSet presAssocID="{95B744E6-73F6-44FF-9706-D585EF0A18C1}" presName="compNode" presStyleCnt="0"/>
      <dgm:spPr/>
    </dgm:pt>
    <dgm:pt modelId="{F1BEBE4A-3F07-4F33-B1E9-7FB26A5382E7}" type="pres">
      <dgm:prSet presAssocID="{95B744E6-73F6-44FF-9706-D585EF0A18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B07735-59D7-49EE-A0A2-C46A117D23B7}" type="pres">
      <dgm:prSet presAssocID="{95B744E6-73F6-44FF-9706-D585EF0A18C1}" presName="spaceRect" presStyleCnt="0"/>
      <dgm:spPr/>
    </dgm:pt>
    <dgm:pt modelId="{DFA8279F-AF6B-4D4E-B340-5CBA0D8EC499}" type="pres">
      <dgm:prSet presAssocID="{95B744E6-73F6-44FF-9706-D585EF0A18C1}" presName="textRect" presStyleLbl="revTx" presStyleIdx="0" presStyleCnt="2">
        <dgm:presLayoutVars>
          <dgm:chMax val="1"/>
          <dgm:chPref val="1"/>
        </dgm:presLayoutVars>
      </dgm:prSet>
      <dgm:spPr/>
    </dgm:pt>
    <dgm:pt modelId="{033906DA-E2D1-493F-8598-086C78D430CF}" type="pres">
      <dgm:prSet presAssocID="{2F93CB94-B3F0-40CF-B61F-A58E5B2EC503}" presName="sibTrans" presStyleCnt="0"/>
      <dgm:spPr/>
    </dgm:pt>
    <dgm:pt modelId="{BC81C908-69B1-48AD-9725-8DE6C6B60533}" type="pres">
      <dgm:prSet presAssocID="{008D509F-A33E-486E-9C4A-5434CD81D68C}" presName="compNode" presStyleCnt="0"/>
      <dgm:spPr/>
    </dgm:pt>
    <dgm:pt modelId="{76EB988A-1066-4556-A421-E7C9FDFAC7A5}" type="pres">
      <dgm:prSet presAssocID="{008D509F-A33E-486E-9C4A-5434CD81D6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86660B97-8731-49E1-8E78-CD3C18F5013B}" type="pres">
      <dgm:prSet presAssocID="{008D509F-A33E-486E-9C4A-5434CD81D68C}" presName="spaceRect" presStyleCnt="0"/>
      <dgm:spPr/>
    </dgm:pt>
    <dgm:pt modelId="{79AB50DD-4402-4D9F-879C-E8F5C40EC9E5}" type="pres">
      <dgm:prSet presAssocID="{008D509F-A33E-486E-9C4A-5434CD81D6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59F010-2644-4592-A00B-A820A3670D0F}" srcId="{E9C47BD1-E837-4878-AA42-732215CDA810}" destId="{95B744E6-73F6-44FF-9706-D585EF0A18C1}" srcOrd="0" destOrd="0" parTransId="{86CCECEF-B44B-4456-A1B8-0C454B480521}" sibTransId="{2F93CB94-B3F0-40CF-B61F-A58E5B2EC503}"/>
    <dgm:cxn modelId="{1EEEAC15-51BA-47D2-8F4B-9946C7DA478A}" srcId="{E9C47BD1-E837-4878-AA42-732215CDA810}" destId="{008D509F-A33E-486E-9C4A-5434CD81D68C}" srcOrd="1" destOrd="0" parTransId="{37FEB6A5-9CDC-4006-A49A-703D708B4AFE}" sibTransId="{1D8A6DD8-2692-4DCD-9450-DB06F299A89B}"/>
    <dgm:cxn modelId="{B27CCA35-CE58-4BAF-94CE-BEB9934BF4D2}" type="presOf" srcId="{95B744E6-73F6-44FF-9706-D585EF0A18C1}" destId="{DFA8279F-AF6B-4D4E-B340-5CBA0D8EC499}" srcOrd="0" destOrd="0" presId="urn:microsoft.com/office/officeart/2018/2/layout/IconLabelList"/>
    <dgm:cxn modelId="{143E1677-D895-481E-A357-921A82EB0F4F}" type="presOf" srcId="{008D509F-A33E-486E-9C4A-5434CD81D68C}" destId="{79AB50DD-4402-4D9F-879C-E8F5C40EC9E5}" srcOrd="0" destOrd="0" presId="urn:microsoft.com/office/officeart/2018/2/layout/IconLabelList"/>
    <dgm:cxn modelId="{EA5B4F9E-EF93-453D-A8DF-42B4438C65FB}" type="presOf" srcId="{E9C47BD1-E837-4878-AA42-732215CDA810}" destId="{558D9C8B-88EC-462E-A062-8BC86302B2DB}" srcOrd="0" destOrd="0" presId="urn:microsoft.com/office/officeart/2018/2/layout/IconLabelList"/>
    <dgm:cxn modelId="{922EABCB-6447-4112-8493-F0A848B4F1FE}" type="presParOf" srcId="{558D9C8B-88EC-462E-A062-8BC86302B2DB}" destId="{E3528DCE-E6DB-443F-9CA0-960ACDC3CE50}" srcOrd="0" destOrd="0" presId="urn:microsoft.com/office/officeart/2018/2/layout/IconLabelList"/>
    <dgm:cxn modelId="{2E84CCBB-98CE-4DCD-8201-523D7634CAE1}" type="presParOf" srcId="{E3528DCE-E6DB-443F-9CA0-960ACDC3CE50}" destId="{F1BEBE4A-3F07-4F33-B1E9-7FB26A5382E7}" srcOrd="0" destOrd="0" presId="urn:microsoft.com/office/officeart/2018/2/layout/IconLabelList"/>
    <dgm:cxn modelId="{3A6C608B-4F4E-45F5-BE7C-1FC20CDEACD4}" type="presParOf" srcId="{E3528DCE-E6DB-443F-9CA0-960ACDC3CE50}" destId="{81B07735-59D7-49EE-A0A2-C46A117D23B7}" srcOrd="1" destOrd="0" presId="urn:microsoft.com/office/officeart/2018/2/layout/IconLabelList"/>
    <dgm:cxn modelId="{1892A58E-93E7-47CC-86CA-5532FEDA3405}" type="presParOf" srcId="{E3528DCE-E6DB-443F-9CA0-960ACDC3CE50}" destId="{DFA8279F-AF6B-4D4E-B340-5CBA0D8EC499}" srcOrd="2" destOrd="0" presId="urn:microsoft.com/office/officeart/2018/2/layout/IconLabelList"/>
    <dgm:cxn modelId="{F3073EFA-4DC6-4D7D-898B-29A12DC8B085}" type="presParOf" srcId="{558D9C8B-88EC-462E-A062-8BC86302B2DB}" destId="{033906DA-E2D1-493F-8598-086C78D430CF}" srcOrd="1" destOrd="0" presId="urn:microsoft.com/office/officeart/2018/2/layout/IconLabelList"/>
    <dgm:cxn modelId="{1B8C1118-AB14-48C1-9945-E78F1EEE09B3}" type="presParOf" srcId="{558D9C8B-88EC-462E-A062-8BC86302B2DB}" destId="{BC81C908-69B1-48AD-9725-8DE6C6B60533}" srcOrd="2" destOrd="0" presId="urn:microsoft.com/office/officeart/2018/2/layout/IconLabelList"/>
    <dgm:cxn modelId="{67BCC973-08A7-4823-B349-8ED3A46B22D7}" type="presParOf" srcId="{BC81C908-69B1-48AD-9725-8DE6C6B60533}" destId="{76EB988A-1066-4556-A421-E7C9FDFAC7A5}" srcOrd="0" destOrd="0" presId="urn:microsoft.com/office/officeart/2018/2/layout/IconLabelList"/>
    <dgm:cxn modelId="{39F60193-7997-4D7B-BE2F-7E9922831FE7}" type="presParOf" srcId="{BC81C908-69B1-48AD-9725-8DE6C6B60533}" destId="{86660B97-8731-49E1-8E78-CD3C18F5013B}" srcOrd="1" destOrd="0" presId="urn:microsoft.com/office/officeart/2018/2/layout/IconLabelList"/>
    <dgm:cxn modelId="{69F68047-73A7-4290-8BDD-CD2F2EB91BA7}" type="presParOf" srcId="{BC81C908-69B1-48AD-9725-8DE6C6B60533}" destId="{79AB50DD-4402-4D9F-879C-E8F5C40EC9E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41457-88B9-4C89-BB82-FC59B0175B7A}">
      <dsp:nvSpPr>
        <dsp:cNvPr id="0" name=""/>
        <dsp:cNvSpPr/>
      </dsp:nvSpPr>
      <dsp:spPr>
        <a:xfrm>
          <a:off x="399" y="1502765"/>
          <a:ext cx="1618573" cy="1942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79" tIns="0" rIns="15987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600" kern="1200"/>
            <a:t>Practice reading and pronounciation</a:t>
          </a:r>
          <a:endParaRPr lang="en-US" sz="1600" kern="1200"/>
        </a:p>
      </dsp:txBody>
      <dsp:txXfrm>
        <a:off x="399" y="2279680"/>
        <a:ext cx="1618573" cy="1165372"/>
      </dsp:txXfrm>
    </dsp:sp>
    <dsp:sp modelId="{C99657DB-0F19-4775-9BD9-BF1D379FCA29}">
      <dsp:nvSpPr>
        <dsp:cNvPr id="0" name=""/>
        <dsp:cNvSpPr/>
      </dsp:nvSpPr>
      <dsp:spPr>
        <a:xfrm>
          <a:off x="399" y="1502765"/>
          <a:ext cx="1618573" cy="7769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79" tIns="165100" rIns="159879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01</a:t>
          </a:r>
        </a:p>
      </dsp:txBody>
      <dsp:txXfrm>
        <a:off x="399" y="1502765"/>
        <a:ext cx="1618573" cy="776915"/>
      </dsp:txXfrm>
    </dsp:sp>
    <dsp:sp modelId="{8DB9A892-330C-443C-979A-2AECD35BCCC3}">
      <dsp:nvSpPr>
        <dsp:cNvPr id="0" name=""/>
        <dsp:cNvSpPr/>
      </dsp:nvSpPr>
      <dsp:spPr>
        <a:xfrm>
          <a:off x="1748458" y="1502765"/>
          <a:ext cx="1618573" cy="1942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79" tIns="0" rIns="15987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600" kern="1200"/>
            <a:t>Review questions and negative forms</a:t>
          </a:r>
          <a:endParaRPr lang="en-US" sz="1600" kern="1200"/>
        </a:p>
      </dsp:txBody>
      <dsp:txXfrm>
        <a:off x="1748458" y="2279680"/>
        <a:ext cx="1618573" cy="1165372"/>
      </dsp:txXfrm>
    </dsp:sp>
    <dsp:sp modelId="{773EA6F3-B909-416A-806A-F032CBF9B833}">
      <dsp:nvSpPr>
        <dsp:cNvPr id="0" name=""/>
        <dsp:cNvSpPr/>
      </dsp:nvSpPr>
      <dsp:spPr>
        <a:xfrm>
          <a:off x="1748458" y="1502765"/>
          <a:ext cx="1618573" cy="7769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79" tIns="165100" rIns="159879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02</a:t>
          </a:r>
        </a:p>
      </dsp:txBody>
      <dsp:txXfrm>
        <a:off x="1748458" y="1502765"/>
        <a:ext cx="1618573" cy="776915"/>
      </dsp:txXfrm>
    </dsp:sp>
    <dsp:sp modelId="{B424CCB1-4DB0-4B50-82C4-D893329F4473}">
      <dsp:nvSpPr>
        <dsp:cNvPr id="0" name=""/>
        <dsp:cNvSpPr/>
      </dsp:nvSpPr>
      <dsp:spPr>
        <a:xfrm>
          <a:off x="3496518" y="1502765"/>
          <a:ext cx="1618573" cy="19422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79" tIns="0" rIns="15987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600" kern="1200"/>
            <a:t>Understand the forms of adjectives</a:t>
          </a:r>
          <a:endParaRPr lang="en-US" sz="1600" kern="1200"/>
        </a:p>
      </dsp:txBody>
      <dsp:txXfrm>
        <a:off x="3496518" y="2279680"/>
        <a:ext cx="1618573" cy="1165372"/>
      </dsp:txXfrm>
    </dsp:sp>
    <dsp:sp modelId="{25BED3F3-B9B2-4499-B1C3-028DF8115171}">
      <dsp:nvSpPr>
        <dsp:cNvPr id="0" name=""/>
        <dsp:cNvSpPr/>
      </dsp:nvSpPr>
      <dsp:spPr>
        <a:xfrm>
          <a:off x="3496518" y="1502765"/>
          <a:ext cx="1618573" cy="7769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79" tIns="165100" rIns="159879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03</a:t>
          </a:r>
        </a:p>
      </dsp:txBody>
      <dsp:txXfrm>
        <a:off x="3496518" y="1502765"/>
        <a:ext cx="1618573" cy="776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49494-ABD9-4789-8F80-BD8467A17EFC}">
      <dsp:nvSpPr>
        <dsp:cNvPr id="0" name=""/>
        <dsp:cNvSpPr/>
      </dsp:nvSpPr>
      <dsp:spPr>
        <a:xfrm>
          <a:off x="0" y="748338"/>
          <a:ext cx="5115491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300" kern="1200" dirty="0" err="1"/>
            <a:t>Activity</a:t>
          </a:r>
          <a:r>
            <a:rPr lang="sr-Latn-RS" sz="3300" kern="1200" dirty="0"/>
            <a:t> 1- </a:t>
          </a:r>
          <a:r>
            <a:rPr lang="sr-Latn-RS" sz="3300" kern="1200" dirty="0" err="1"/>
            <a:t>Reading</a:t>
          </a:r>
          <a:r>
            <a:rPr lang="sr-Latn-RS" sz="3300" kern="1200" dirty="0"/>
            <a:t> </a:t>
          </a:r>
          <a:r>
            <a:rPr lang="sr-Latn-RS" sz="3300" kern="1200" dirty="0" err="1"/>
            <a:t>practice</a:t>
          </a:r>
          <a:endParaRPr lang="en-US" sz="3300" kern="1200" dirty="0"/>
        </a:p>
      </dsp:txBody>
      <dsp:txXfrm>
        <a:off x="38638" y="786976"/>
        <a:ext cx="5038215" cy="714229"/>
      </dsp:txXfrm>
    </dsp:sp>
    <dsp:sp modelId="{B2C85B29-7909-4410-BEBC-7542BBB06ACA}">
      <dsp:nvSpPr>
        <dsp:cNvPr id="0" name=""/>
        <dsp:cNvSpPr/>
      </dsp:nvSpPr>
      <dsp:spPr>
        <a:xfrm>
          <a:off x="0" y="1634883"/>
          <a:ext cx="5115491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300" kern="1200" dirty="0" err="1"/>
            <a:t>Vježba</a:t>
          </a:r>
          <a:r>
            <a:rPr lang="sr-Latn-RS" sz="3300" kern="1200" dirty="0"/>
            <a:t> 1</a:t>
          </a:r>
          <a:endParaRPr lang="en-US" sz="3300" kern="1200" dirty="0"/>
        </a:p>
      </dsp:txBody>
      <dsp:txXfrm>
        <a:off x="38638" y="1673521"/>
        <a:ext cx="5038215" cy="714229"/>
      </dsp:txXfrm>
    </dsp:sp>
    <dsp:sp modelId="{9B9DC40F-E0FF-4147-9CBD-6ADF804258DB}">
      <dsp:nvSpPr>
        <dsp:cNvPr id="0" name=""/>
        <dsp:cNvSpPr/>
      </dsp:nvSpPr>
      <dsp:spPr>
        <a:xfrm>
          <a:off x="0" y="2521429"/>
          <a:ext cx="5115491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300" kern="1200"/>
            <a:t>Letter R pronounciation</a:t>
          </a:r>
          <a:endParaRPr lang="en-US" sz="3300" kern="1200" dirty="0"/>
        </a:p>
      </dsp:txBody>
      <dsp:txXfrm>
        <a:off x="38638" y="2560067"/>
        <a:ext cx="5038215" cy="714229"/>
      </dsp:txXfrm>
    </dsp:sp>
    <dsp:sp modelId="{D39A7883-4BE0-4B04-8795-D3D7A7392ED8}">
      <dsp:nvSpPr>
        <dsp:cNvPr id="0" name=""/>
        <dsp:cNvSpPr/>
      </dsp:nvSpPr>
      <dsp:spPr>
        <a:xfrm>
          <a:off x="0" y="3407974"/>
          <a:ext cx="5115491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300" kern="1200" dirty="0"/>
            <a:t>Krivi broj</a:t>
          </a:r>
          <a:endParaRPr lang="en-US" sz="3300" kern="1200" dirty="0"/>
        </a:p>
      </dsp:txBody>
      <dsp:txXfrm>
        <a:off x="38638" y="3446612"/>
        <a:ext cx="5038215" cy="71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EBE4A-3F07-4F33-B1E9-7FB26A5382E7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8279F-AF6B-4D4E-B340-5CBA0D8EC49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Adjectives for THR</a:t>
          </a:r>
        </a:p>
      </dsp:txBody>
      <dsp:txXfrm>
        <a:off x="559800" y="3022743"/>
        <a:ext cx="4320000" cy="720000"/>
      </dsp:txXfrm>
    </dsp:sp>
    <dsp:sp modelId="{76EB988A-1066-4556-A421-E7C9FDFAC7A5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B50DD-4402-4D9F-879C-E8F5C40EC9E5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Read pages 229-232 from textbook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51B1-7ACB-DA6D-7E84-EB8687193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3CEEE-338D-79ED-D4D8-C34580C8A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39944-5D99-F6AB-B45D-7153AFF8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DE90-4B04-43AE-844F-50649E28465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B7E0-F940-AED8-83AC-0AAC4B59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5DAA2-01E9-F550-9688-6E26A338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A29-5316-45BD-B3E7-BD9CAFC2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4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1F3D-3876-1DC4-AE96-A69F0D9C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AAF30-6128-2144-AE9D-D4E23FF67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B0999-DA0F-AE73-0BE8-BFC7BFAB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DE90-4B04-43AE-844F-50649E28465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A527-D0DE-7B77-8150-075076D5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F260-8449-E40C-15A8-AFC404A6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A29-5316-45BD-B3E7-BD9CAFC2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2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043FD-D37A-3636-1AED-C9AF3CFD8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3100B-5B9F-3144-5F37-DE407733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FEE8D-512F-E3A9-5957-CB7F8518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DE90-4B04-43AE-844F-50649E28465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43A55-6D8B-85EF-A2E6-3D95725B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2D94-9534-F584-CC5E-4077E6FC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A29-5316-45BD-B3E7-BD9CAFC2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1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DB0A-7C47-4706-300F-E09999C8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93B0-5998-FCD3-FA23-620B19D4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B622-DFB2-F80C-4E2F-AE30CA3B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DE90-4B04-43AE-844F-50649E28465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B2F2D-E06B-4ACB-ED3F-8FB01EF8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7A7-97BC-7765-B4A7-2CF8C2E3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A29-5316-45BD-B3E7-BD9CAFC2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8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C797-39C7-F3EA-4180-9378FC3F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69E0F-F176-DBD1-8E81-F4F008A6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9F18-FDDA-09D2-1358-DE3FD9A3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DE90-4B04-43AE-844F-50649E28465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7D06-C105-1F66-FCA0-A64DB421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5A49F-6D93-AE87-7528-B595EB82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A29-5316-45BD-B3E7-BD9CAFC2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6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CAE1-7D5E-DB74-9BBE-6889222C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B5BD-3AF1-1E16-6864-496594094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113F4-DE2E-B584-E416-17A3969B4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BDE9-4299-484C-3DEF-D48A732C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DE90-4B04-43AE-844F-50649E28465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09C64-F535-3248-0080-1AC0C136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B37FB-8023-CC99-E7DF-FDA0B8A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A29-5316-45BD-B3E7-BD9CAFC2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0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A5EF-C01A-4261-7DD6-714D203D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DB1C4-2860-50AD-ADEF-BBFC33E5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C8D2F-B968-23D8-7916-64E7AEF7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3D9E1-D38B-E822-815C-D84BC6927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488B8-4F73-FF6E-963F-905D8E274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FF56F-044A-0944-6288-BF435468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DE90-4B04-43AE-844F-50649E28465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F9712-1545-FA09-1EF2-48301366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0ED45-1AAD-3899-6A45-13E2BCF6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A29-5316-45BD-B3E7-BD9CAFC2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2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50F8-DDDE-207C-EF00-1F47D465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51811-7391-021D-8C02-6AA8E790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DE90-4B04-43AE-844F-50649E28465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85B60-FA82-2ADF-935C-118FC254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9C8CD-C625-FE8F-36B1-04ACA36A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A29-5316-45BD-B3E7-BD9CAFC2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2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33C12-60B7-E6A9-E212-287AF3A7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DE90-4B04-43AE-844F-50649E28465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FF432-4554-30EB-6D4A-5CC7C63D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5DA35-4185-4BB0-31B2-8EFD5075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A29-5316-45BD-B3E7-BD9CAFC2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1171-4E47-08F4-F313-7BB47B6F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507C-B27D-F87C-54DA-7EBB6D58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8D91A-7A2B-3379-DF39-D727CEF9E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97C9D-C9C7-EFA8-F4FF-405FC871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DE90-4B04-43AE-844F-50649E28465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92C25-C026-1F2E-0235-9E3120CF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ACE06-92CC-200F-5FCB-FBB0162F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A29-5316-45BD-B3E7-BD9CAFC2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9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3D9F-A811-CB5A-4526-209F8894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6413D-16B3-6EF9-D8BD-0D18F479B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D0182-645A-04F0-A0F7-3C4E86D80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33B22-4871-DFC7-5CCB-209B7206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DE90-4B04-43AE-844F-50649E28465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20FD4-33B9-634B-DD5E-AA9B8713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784EC-E79F-BB78-2607-FDD56C31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A29-5316-45BD-B3E7-BD9CAFC2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71D89-647D-82AE-77C8-8105B19B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2CA1E-D94D-692D-5664-653203764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E3051-FE25-E83C-0B67-D7E37DE50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DE90-4B04-43AE-844F-50649E28465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5D08-0781-ECD3-C776-9202F8E4C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9E098-6252-F835-8237-525585FAD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9A29-5316-45BD-B3E7-BD9CAFC2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5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E432D-5ABD-0F45-DE1B-074B8C464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9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15448-D2E5-3483-F515-A1F66A797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sr-Latn-RS">
                <a:solidFill>
                  <a:srgbClr val="FFFFFF"/>
                </a:solidFill>
              </a:rPr>
              <a:t>Lekcija 6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1310A-4F38-701F-957E-7C79CF7C8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48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29368C-DAD8-2D91-9DDC-9739A63E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Questions- Vježba 2</a:t>
            </a:r>
          </a:p>
        </p:txBody>
      </p:sp>
    </p:spTree>
    <p:extLst>
      <p:ext uri="{BB962C8B-B14F-4D97-AF65-F5344CB8AC3E}">
        <p14:creationId xmlns:p14="http://schemas.microsoft.com/office/powerpoint/2010/main" val="151614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94B642-2088-550D-3005-47C6AF9E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Negative forms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A97FB-AE36-E9BC-D46C-276291ED0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07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/>
              <a:t>Negative forms</a:t>
            </a:r>
            <a:br>
              <a:rPr lang="sr-Latn-RS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Are </a:t>
            </a:r>
            <a:r>
              <a:rPr lang="sr-Latn-RS" dirty="0" err="1"/>
              <a:t>formed</a:t>
            </a:r>
            <a:r>
              <a:rPr lang="sr-Latn-RS" dirty="0"/>
              <a:t> </a:t>
            </a:r>
            <a:r>
              <a:rPr lang="sr-Latn-RS" dirty="0" err="1"/>
              <a:t>by</a:t>
            </a:r>
            <a:r>
              <a:rPr lang="sr-Latn-RS" dirty="0"/>
              <a:t> </a:t>
            </a:r>
            <a:r>
              <a:rPr lang="sr-Latn-RS" dirty="0" err="1"/>
              <a:t>adding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</a:t>
            </a:r>
            <a:r>
              <a:rPr lang="sr-Latn-RS" dirty="0" err="1"/>
              <a:t>before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main</a:t>
            </a:r>
            <a:r>
              <a:rPr lang="sr-Latn-RS" dirty="0"/>
              <a:t> </a:t>
            </a:r>
            <a:r>
              <a:rPr lang="sr-Latn-RS" dirty="0" err="1"/>
              <a:t>verb</a:t>
            </a:r>
            <a:r>
              <a:rPr lang="sr-Latn-RS" dirty="0"/>
              <a:t> (</a:t>
            </a:r>
            <a:r>
              <a:rPr lang="sr-Latn-RS" dirty="0" err="1">
                <a:solidFill>
                  <a:srgbClr val="FF0000"/>
                </a:solidFill>
              </a:rPr>
              <a:t>spelled</a:t>
            </a:r>
            <a:r>
              <a:rPr lang="sr-Latn-RS" dirty="0">
                <a:solidFill>
                  <a:srgbClr val="FF0000"/>
                </a:solidFill>
              </a:rPr>
              <a:t> </a:t>
            </a:r>
            <a:r>
              <a:rPr lang="sr-Latn-RS" dirty="0" err="1">
                <a:solidFill>
                  <a:srgbClr val="FF0000"/>
                </a:solidFill>
              </a:rPr>
              <a:t>separately</a:t>
            </a:r>
            <a:r>
              <a:rPr lang="sr-Latn-RS" dirty="0">
                <a:solidFill>
                  <a:srgbClr val="FF0000"/>
                </a:solidFill>
              </a:rPr>
              <a:t> </a:t>
            </a:r>
            <a:r>
              <a:rPr lang="sr-Latn-RS" dirty="0"/>
              <a:t>from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main</a:t>
            </a:r>
            <a:r>
              <a:rPr lang="sr-Latn-RS" dirty="0"/>
              <a:t> </a:t>
            </a:r>
            <a:r>
              <a:rPr lang="sr-Latn-RS" dirty="0" err="1"/>
              <a:t>verb</a:t>
            </a:r>
            <a:r>
              <a:rPr lang="sr-Latn-RS" dirty="0"/>
              <a:t>!!!) </a:t>
            </a:r>
          </a:p>
          <a:p>
            <a:r>
              <a:rPr lang="sr-Latn-RS" dirty="0"/>
              <a:t>Ja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radim                   Mi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radimo</a:t>
            </a:r>
          </a:p>
          <a:p>
            <a:r>
              <a:rPr lang="sr-Latn-RS" dirty="0"/>
              <a:t>Ti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radiš                     Vi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radite </a:t>
            </a:r>
          </a:p>
          <a:p>
            <a:r>
              <a:rPr lang="sr-Latn-RS" dirty="0" err="1"/>
              <a:t>On,Ona,Ono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radi    Oni, One, Ona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76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3EF78-F2EE-AF9E-F4DB-262C2925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Which words are exception?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089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B75ECE-7F7C-9950-F69A-886412E5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426" y="2295748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Nisam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Neću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Nemam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7630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Present Tense of the verb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/>
              <a:t>I am</a:t>
            </a:r>
          </a:p>
          <a:p>
            <a:r>
              <a:rPr lang="en-US" sz="2000"/>
              <a:t>You are</a:t>
            </a:r>
          </a:p>
          <a:p>
            <a:r>
              <a:rPr lang="en-US" sz="2000"/>
              <a:t>He, She, It is</a:t>
            </a:r>
          </a:p>
          <a:p>
            <a:endParaRPr lang="en-US" sz="2000"/>
          </a:p>
          <a:p>
            <a:r>
              <a:rPr lang="en-US" sz="2000"/>
              <a:t>We are</a:t>
            </a:r>
          </a:p>
          <a:p>
            <a:r>
              <a:rPr lang="en-US" sz="2000"/>
              <a:t>You are</a:t>
            </a:r>
          </a:p>
          <a:p>
            <a:r>
              <a:rPr lang="en-US" sz="2000"/>
              <a:t>They are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/>
              <a:t>Ja sam </a:t>
            </a:r>
          </a:p>
          <a:p>
            <a:r>
              <a:rPr lang="en-US" sz="2000"/>
              <a:t>Ti si</a:t>
            </a:r>
          </a:p>
          <a:p>
            <a:r>
              <a:rPr lang="en-US" sz="2000"/>
              <a:t>On, Ona, Ono je</a:t>
            </a:r>
          </a:p>
          <a:p>
            <a:endParaRPr lang="en-US" sz="2000"/>
          </a:p>
          <a:p>
            <a:r>
              <a:rPr lang="en-US" sz="2000"/>
              <a:t>Mi smo </a:t>
            </a:r>
          </a:p>
          <a:p>
            <a:r>
              <a:rPr lang="en-US" sz="2000"/>
              <a:t>Vi ste</a:t>
            </a:r>
          </a:p>
          <a:p>
            <a:r>
              <a:rPr lang="en-US" sz="2000"/>
              <a:t>Oni, One, Ona su   </a:t>
            </a:r>
          </a:p>
        </p:txBody>
      </p:sp>
    </p:spTree>
    <p:extLst>
      <p:ext uri="{BB962C8B-B14F-4D97-AF65-F5344CB8AC3E}">
        <p14:creationId xmlns:p14="http://schemas.microsoft.com/office/powerpoint/2010/main" val="35790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Negative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 dirty="0"/>
              <a:t>I’m not</a:t>
            </a:r>
          </a:p>
          <a:p>
            <a:r>
              <a:rPr lang="en-US" sz="2000" dirty="0"/>
              <a:t>You’re not</a:t>
            </a:r>
          </a:p>
          <a:p>
            <a:r>
              <a:rPr lang="en-US" sz="2000" dirty="0"/>
              <a:t>He, She, It is not</a:t>
            </a:r>
          </a:p>
          <a:p>
            <a:endParaRPr lang="en-US" sz="2000" dirty="0"/>
          </a:p>
          <a:p>
            <a:r>
              <a:rPr lang="en-US" sz="2000" dirty="0"/>
              <a:t>We are not</a:t>
            </a:r>
          </a:p>
          <a:p>
            <a:r>
              <a:rPr lang="en-US" sz="2000" dirty="0"/>
              <a:t>You’re not</a:t>
            </a:r>
          </a:p>
          <a:p>
            <a:r>
              <a:rPr lang="en-US" sz="2000" dirty="0"/>
              <a:t>They are not  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 dirty="0"/>
              <a:t>Ja </a:t>
            </a:r>
            <a:r>
              <a:rPr lang="en-US" sz="2000"/>
              <a:t>nisam</a:t>
            </a:r>
            <a:endParaRPr lang="en-US" sz="2000" dirty="0"/>
          </a:p>
          <a:p>
            <a:r>
              <a:rPr lang="en-US" sz="2000" dirty="0"/>
              <a:t>Ti nisi</a:t>
            </a:r>
          </a:p>
          <a:p>
            <a:r>
              <a:rPr lang="en-US" sz="2000" dirty="0"/>
              <a:t>On, Ona, Ono </a:t>
            </a:r>
            <a:r>
              <a:rPr lang="en-US" sz="2000"/>
              <a:t>nije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Mi </a:t>
            </a:r>
            <a:r>
              <a:rPr lang="en-US" sz="2000"/>
              <a:t>nismo</a:t>
            </a:r>
            <a:endParaRPr lang="en-US" sz="2000" dirty="0"/>
          </a:p>
          <a:p>
            <a:r>
              <a:rPr lang="en-US" sz="2000" dirty="0"/>
              <a:t>Vi </a:t>
            </a:r>
            <a:r>
              <a:rPr lang="en-US" sz="2000"/>
              <a:t>niste</a:t>
            </a:r>
            <a:endParaRPr lang="en-US" sz="2000" dirty="0"/>
          </a:p>
          <a:p>
            <a:r>
              <a:rPr lang="en-US" sz="2000" dirty="0"/>
              <a:t>Oni, One, Ona </a:t>
            </a:r>
            <a:r>
              <a:rPr lang="en-US" sz="2000"/>
              <a:t>nisu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215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sr-Latn-RS" dirty="0">
                <a:solidFill>
                  <a:srgbClr val="FF0000"/>
                </a:solidFill>
              </a:rPr>
              <a:t>mportant</a:t>
            </a:r>
            <a:r>
              <a:rPr lang="sr-Latn-RS" dirty="0"/>
              <a:t>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Verb </a:t>
            </a:r>
            <a:r>
              <a:rPr lang="sr-Latn-RS" u="sng" dirty="0">
                <a:solidFill>
                  <a:srgbClr val="FF0000"/>
                </a:solidFill>
              </a:rPr>
              <a:t>not to have</a:t>
            </a:r>
            <a:r>
              <a:rPr lang="en-US" dirty="0"/>
              <a:t>:</a:t>
            </a:r>
            <a:endParaRPr lang="sr-Latn-RS" dirty="0"/>
          </a:p>
          <a:p>
            <a:r>
              <a:rPr lang="sr-Latn-RS" dirty="0"/>
              <a:t>Ja nemam                     Mi nemamo</a:t>
            </a:r>
          </a:p>
          <a:p>
            <a:r>
              <a:rPr lang="sr-Latn-RS" dirty="0"/>
              <a:t>Ti nemaš                        Vi nemate </a:t>
            </a:r>
          </a:p>
          <a:p>
            <a:r>
              <a:rPr lang="sr-Latn-RS" dirty="0"/>
              <a:t>On, Ona, Ono nema     Oni, One, Ona nemaju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to have- </a:t>
            </a:r>
            <a:r>
              <a:rPr lang="en-US" dirty="0" err="1"/>
              <a:t>imati</a:t>
            </a:r>
            <a:r>
              <a:rPr lang="en-US" dirty="0"/>
              <a:t> </a:t>
            </a:r>
          </a:p>
          <a:p>
            <a:r>
              <a:rPr lang="en-US" dirty="0"/>
              <a:t>Not to have- </a:t>
            </a:r>
            <a:r>
              <a:rPr lang="en-US" dirty="0" err="1"/>
              <a:t>nemati</a:t>
            </a:r>
            <a:r>
              <a:rPr lang="en-US" dirty="0"/>
              <a:t> (spelled as one word!!!)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2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Negative form of “to want”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/>
              <a:t>Ja</a:t>
            </a:r>
            <a:r>
              <a:rPr lang="en-US" dirty="0"/>
              <a:t> ne</a:t>
            </a:r>
            <a:r>
              <a:rPr lang="sr-Latn-RS" dirty="0"/>
              <a:t>ću                            Mi nećemo</a:t>
            </a:r>
          </a:p>
          <a:p>
            <a:r>
              <a:rPr lang="sr-Latn-RS" dirty="0"/>
              <a:t>Ti nečeš                           Vi nećete </a:t>
            </a:r>
          </a:p>
          <a:p>
            <a:r>
              <a:rPr lang="sr-Latn-RS" dirty="0"/>
              <a:t>On, Ona, Ono neće        Oni, One, Ona neće</a:t>
            </a:r>
          </a:p>
          <a:p>
            <a:endParaRPr lang="sr-Latn-RS" dirty="0"/>
          </a:p>
          <a:p>
            <a:r>
              <a:rPr lang="sr-Latn-RS" dirty="0"/>
              <a:t>Translates as I don</a:t>
            </a:r>
            <a:r>
              <a:rPr lang="en-US" dirty="0"/>
              <a:t>’</a:t>
            </a:r>
            <a:r>
              <a:rPr lang="sr-Latn-RS" dirty="0"/>
              <a:t>t</a:t>
            </a:r>
            <a:r>
              <a:rPr lang="en-US" dirty="0"/>
              <a:t> want to, you don’t want to, etc.</a:t>
            </a:r>
            <a:r>
              <a:rPr lang="sr-Latn-RS" dirty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1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F385-23B4-DDD7-3578-AF98F705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Vježba</a:t>
            </a:r>
            <a:r>
              <a:rPr lang="sr-Latn-RS" dirty="0"/>
              <a:t> 3- Negative </a:t>
            </a:r>
            <a:r>
              <a:rPr lang="sr-Latn-RS" dirty="0" err="1"/>
              <a:t>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401AC-D451-71A9-5C91-32FF9E56B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In </a:t>
            </a:r>
            <a:r>
              <a:rPr lang="sr-Latn-RS" dirty="0" err="1"/>
              <a:t>google</a:t>
            </a:r>
            <a:r>
              <a:rPr lang="sr-Latn-RS" dirty="0"/>
              <a:t> </a:t>
            </a:r>
            <a:r>
              <a:rPr lang="sr-Latn-RS" dirty="0" err="1"/>
              <a:t>doc</a:t>
            </a:r>
            <a:r>
              <a:rPr lang="sr-Latn-RS" dirty="0"/>
              <a:t> </a:t>
            </a:r>
            <a:r>
              <a:rPr lang="sr-Latn-RS" dirty="0" err="1"/>
              <a:t>write</a:t>
            </a:r>
            <a:r>
              <a:rPr lang="sr-Latn-RS" dirty="0"/>
              <a:t> </a:t>
            </a:r>
            <a:r>
              <a:rPr lang="sr-Latn-RS" dirty="0" err="1"/>
              <a:t>down</a:t>
            </a:r>
            <a:r>
              <a:rPr lang="sr-Latn-RS" dirty="0"/>
              <a:t> negative </a:t>
            </a:r>
            <a:r>
              <a:rPr lang="sr-Latn-RS" dirty="0" err="1"/>
              <a:t>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5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66BD17-1069-D66B-A52D-A4D002C8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sr-Latn-RS" sz="4000">
                <a:solidFill>
                  <a:schemeClr val="tx2"/>
                </a:solidFill>
              </a:rPr>
              <a:t>Objectives for today</a:t>
            </a:r>
            <a:endParaRPr lang="en-US" sz="400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D6C0E0-7F1D-04C4-4721-F7B0A5FA5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166537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765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0BF7E5-8DF3-B41A-5BCC-9A0E81BB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Adjectives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523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7F4EE2-AAEE-67A3-2DB4-0003670AE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1738313"/>
            <a:ext cx="204827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5ECC9E-A2E2-114D-E2F0-6D638C4D4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52413"/>
              </p:ext>
            </p:extLst>
          </p:nvPr>
        </p:nvGraphicFramePr>
        <p:xfrm>
          <a:off x="710588" y="643467"/>
          <a:ext cx="10770825" cy="55710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8184">
                  <a:extLst>
                    <a:ext uri="{9D8B030D-6E8A-4147-A177-3AD203B41FA5}">
                      <a16:colId xmlns:a16="http://schemas.microsoft.com/office/drawing/2014/main" val="794978558"/>
                    </a:ext>
                  </a:extLst>
                </a:gridCol>
                <a:gridCol w="1842516">
                  <a:extLst>
                    <a:ext uri="{9D8B030D-6E8A-4147-A177-3AD203B41FA5}">
                      <a16:colId xmlns:a16="http://schemas.microsoft.com/office/drawing/2014/main" val="3052249773"/>
                    </a:ext>
                  </a:extLst>
                </a:gridCol>
                <a:gridCol w="2002129">
                  <a:extLst>
                    <a:ext uri="{9D8B030D-6E8A-4147-A177-3AD203B41FA5}">
                      <a16:colId xmlns:a16="http://schemas.microsoft.com/office/drawing/2014/main" val="2841812886"/>
                    </a:ext>
                  </a:extLst>
                </a:gridCol>
                <a:gridCol w="5047996">
                  <a:extLst>
                    <a:ext uri="{9D8B030D-6E8A-4147-A177-3AD203B41FA5}">
                      <a16:colId xmlns:a16="http://schemas.microsoft.com/office/drawing/2014/main" val="3076613684"/>
                    </a:ext>
                  </a:extLst>
                </a:gridCol>
              </a:tblGrid>
              <a:tr h="356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gender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example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example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3883652646"/>
                  </a:ext>
                </a:extLst>
              </a:tr>
              <a:tr h="128970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masculine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NOV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NOVI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Zero ending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Nov auto (a new car indefinite form)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Novi auto (the new car definite form 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When used as a predicate </a:t>
                      </a:r>
                      <a:r>
                        <a:rPr lang="en-US" sz="1400" u="sng">
                          <a:effectLst/>
                        </a:rPr>
                        <a:t>only zero ending</a:t>
                      </a:r>
                      <a:r>
                        <a:rPr lang="en-US" sz="1400">
                          <a:effectLst/>
                        </a:rPr>
                        <a:t> is possible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 je nov.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2958950317"/>
                  </a:ext>
                </a:extLst>
              </a:tr>
              <a:tr h="35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dobar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335305375"/>
                  </a:ext>
                </a:extLst>
              </a:tr>
              <a:tr h="35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veliki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3205453409"/>
                  </a:ext>
                </a:extLst>
              </a:tr>
              <a:tr h="35678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feminine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 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nova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Nova godina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Dobra žena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Velika ljubav (F2)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3070632361"/>
                  </a:ext>
                </a:extLst>
              </a:tr>
              <a:tr h="35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dobra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46906"/>
                  </a:ext>
                </a:extLst>
              </a:tr>
              <a:tr h="35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velika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71675"/>
                  </a:ext>
                </a:extLst>
              </a:tr>
              <a:tr h="35678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neuter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novo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hard stem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1618668971"/>
                  </a:ext>
                </a:extLst>
              </a:tr>
              <a:tr h="35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vruće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400" dirty="0" err="1">
                          <a:effectLst/>
                        </a:rPr>
                        <a:t>After</a:t>
                      </a:r>
                      <a:r>
                        <a:rPr lang="sr-Latn-RS" sz="1400" dirty="0">
                          <a:effectLst/>
                        </a:rPr>
                        <a:t> </a:t>
                      </a:r>
                      <a:r>
                        <a:rPr lang="sr-Latn-RS" sz="1400" dirty="0" err="1">
                          <a:effectLst/>
                        </a:rPr>
                        <a:t>palatals</a:t>
                      </a:r>
                      <a:r>
                        <a:rPr lang="sr-Latn-RS" sz="1400" dirty="0">
                          <a:effectLst/>
                        </a:rPr>
                        <a:t> j, </a:t>
                      </a:r>
                      <a:r>
                        <a:rPr lang="sr-Latn-RS" sz="1400" dirty="0" err="1">
                          <a:effectLst/>
                        </a:rPr>
                        <a:t>lj</a:t>
                      </a:r>
                      <a:r>
                        <a:rPr lang="sr-Latn-RS" sz="1400" dirty="0">
                          <a:effectLst/>
                        </a:rPr>
                        <a:t>, nj, </a:t>
                      </a:r>
                      <a:r>
                        <a:rPr lang="sr-Latn-RS" sz="1400" dirty="0" err="1">
                          <a:effectLst/>
                        </a:rPr>
                        <a:t>ć,đ</a:t>
                      </a:r>
                      <a:r>
                        <a:rPr lang="sr-Latn-RS" sz="1400" dirty="0">
                          <a:effectLst/>
                        </a:rPr>
                        <a:t>, č, </a:t>
                      </a:r>
                      <a:r>
                        <a:rPr lang="sr-Latn-RS" sz="1400" dirty="0" err="1">
                          <a:effectLst/>
                        </a:rPr>
                        <a:t>ž,š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445710350"/>
                  </a:ext>
                </a:extLst>
              </a:tr>
              <a:tr h="35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naše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1402274443"/>
                  </a:ext>
                </a:extLst>
              </a:tr>
              <a:tr h="35678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plural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masculine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Novi, </a:t>
                      </a:r>
                      <a:r>
                        <a:rPr lang="en-US" sz="1400" dirty="0" err="1">
                          <a:effectLst/>
                        </a:rPr>
                        <a:t>dobri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veliki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3564766983"/>
                  </a:ext>
                </a:extLst>
              </a:tr>
              <a:tr h="35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feminine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E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Nove, dobre, velike (feminine)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Nova, dobra, velika (neuter)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1255738288"/>
                  </a:ext>
                </a:extLst>
              </a:tr>
              <a:tr h="35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neuter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29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687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5AEC-8AE3-552B-9F29-22E1013E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Adjectives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D7D9-D0B7-BB5B-D107-6C75E359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Adjectives agree in numbers, gender, and case (!). </a:t>
            </a:r>
          </a:p>
          <a:p>
            <a:r>
              <a:rPr lang="en-US" dirty="0"/>
              <a:t>Determine the number, gender, and case of the adjectives and nouns:</a:t>
            </a:r>
          </a:p>
          <a:p>
            <a:pPr lvl="1"/>
            <a:r>
              <a:rPr lang="en-US" dirty="0" err="1"/>
              <a:t>Vidim</a:t>
            </a:r>
            <a:r>
              <a:rPr lang="en-US" dirty="0"/>
              <a:t> </a:t>
            </a:r>
            <a:r>
              <a:rPr lang="en-US" dirty="0" err="1"/>
              <a:t>dobrog</a:t>
            </a:r>
            <a:r>
              <a:rPr lang="en-US" dirty="0"/>
              <a:t> </a:t>
            </a:r>
            <a:r>
              <a:rPr lang="en-US" dirty="0" err="1"/>
              <a:t>druga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Vidim</a:t>
            </a:r>
            <a:r>
              <a:rPr lang="en-US" dirty="0"/>
              <a:t> </a:t>
            </a:r>
            <a:r>
              <a:rPr lang="en-US" dirty="0" err="1"/>
              <a:t>lepo</a:t>
            </a:r>
            <a:r>
              <a:rPr lang="en-US" dirty="0"/>
              <a:t> </a:t>
            </a:r>
            <a:r>
              <a:rPr lang="en-US" dirty="0" err="1"/>
              <a:t>selo</a:t>
            </a:r>
            <a:r>
              <a:rPr lang="en-US" dirty="0"/>
              <a:t>. </a:t>
            </a:r>
          </a:p>
          <a:p>
            <a:r>
              <a:rPr lang="en-US" dirty="0"/>
              <a:t>Adjectives also have definite and indefinite meaning. </a:t>
            </a:r>
          </a:p>
          <a:p>
            <a:pPr lvl="1"/>
            <a:r>
              <a:rPr lang="en-US" dirty="0"/>
              <a:t>They are mostly pronounced differently, except the masculine form. </a:t>
            </a:r>
            <a:endParaRPr lang="sr-Latn-RS" dirty="0"/>
          </a:p>
          <a:p>
            <a:pPr lvl="1"/>
            <a:r>
              <a:rPr lang="sr-Latn-RS" dirty="0" err="1"/>
              <a:t>Masc</a:t>
            </a:r>
            <a:r>
              <a:rPr lang="sr-Latn-RS" dirty="0"/>
              <a:t> </a:t>
            </a:r>
            <a:r>
              <a:rPr lang="sr-Latn-RS" dirty="0" err="1"/>
              <a:t>singualar</a:t>
            </a:r>
            <a:r>
              <a:rPr lang="sr-Latn-RS" dirty="0"/>
              <a:t> </a:t>
            </a:r>
            <a:r>
              <a:rPr lang="sr-Latn-RS" dirty="0" err="1"/>
              <a:t>definite</a:t>
            </a:r>
            <a:r>
              <a:rPr lang="sr-Latn-RS" dirty="0"/>
              <a:t> dobar (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good</a:t>
            </a:r>
            <a:r>
              <a:rPr lang="sr-Latn-RS" dirty="0"/>
              <a:t>)</a:t>
            </a:r>
          </a:p>
          <a:p>
            <a:pPr lvl="1"/>
            <a:r>
              <a:rPr lang="sr-Latn-RS" dirty="0" err="1"/>
              <a:t>Masc</a:t>
            </a:r>
            <a:r>
              <a:rPr lang="sr-Latn-RS" dirty="0"/>
              <a:t> singular </a:t>
            </a:r>
            <a:r>
              <a:rPr lang="sr-Latn-RS" dirty="0" err="1"/>
              <a:t>indefinite</a:t>
            </a:r>
            <a:r>
              <a:rPr lang="sr-Latn-RS" dirty="0"/>
              <a:t> dobri (a </a:t>
            </a:r>
            <a:r>
              <a:rPr lang="sr-Latn-RS" dirty="0" err="1"/>
              <a:t>good</a:t>
            </a:r>
            <a:r>
              <a:rPr lang="sr-Latn-RS" dirty="0"/>
              <a:t>)</a:t>
            </a:r>
            <a:endParaRPr lang="en-US" dirty="0"/>
          </a:p>
          <a:p>
            <a:r>
              <a:rPr lang="en-US" dirty="0"/>
              <a:t>Indefinite adjectives need to be used in two cases: </a:t>
            </a:r>
          </a:p>
          <a:p>
            <a:pPr lvl="1"/>
            <a:r>
              <a:rPr lang="en-US" dirty="0"/>
              <a:t>Predication</a:t>
            </a:r>
          </a:p>
          <a:p>
            <a:pPr lvl="1"/>
            <a:r>
              <a:rPr lang="en-US" dirty="0"/>
              <a:t>After numbers 2,3, 4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19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200FC-3C92-F317-AB18-48AA77AA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Indefinite forms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6F97-3903-8C2B-A6AA-3F0251732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Predication</a:t>
            </a:r>
          </a:p>
          <a:p>
            <a:pPr lvl="1"/>
            <a:r>
              <a:rPr lang="en-US" sz="3600" dirty="0"/>
              <a:t>On je </a:t>
            </a:r>
            <a:r>
              <a:rPr lang="en-US" sz="3600" dirty="0" err="1"/>
              <a:t>dobar</a:t>
            </a:r>
            <a:r>
              <a:rPr lang="en-US" sz="3600" dirty="0"/>
              <a:t>.  (On je </a:t>
            </a:r>
            <a:r>
              <a:rPr lang="en-US" sz="3600" dirty="0" err="1"/>
              <a:t>dobri</a:t>
            </a:r>
            <a:r>
              <a:rPr lang="en-US" sz="3600" dirty="0"/>
              <a:t> is not correct)</a:t>
            </a:r>
          </a:p>
          <a:p>
            <a:pPr lvl="1"/>
            <a:r>
              <a:rPr lang="en-US" sz="3600" dirty="0"/>
              <a:t>Ona je </a:t>
            </a:r>
            <a:r>
              <a:rPr lang="en-US" sz="3600" dirty="0" err="1"/>
              <a:t>mlada</a:t>
            </a:r>
            <a:r>
              <a:rPr lang="en-US" sz="3600" dirty="0"/>
              <a:t>. (vs </a:t>
            </a:r>
            <a:r>
              <a:rPr lang="en-US" sz="3600" dirty="0" err="1"/>
              <a:t>Mlada</a:t>
            </a:r>
            <a:r>
              <a:rPr lang="en-US" sz="3600" dirty="0"/>
              <a:t> </a:t>
            </a:r>
            <a:r>
              <a:rPr lang="sr-Latn-RS" sz="3600" dirty="0"/>
              <a:t>žena radi)</a:t>
            </a:r>
            <a:endParaRPr lang="en-US" sz="3600" dirty="0"/>
          </a:p>
          <a:p>
            <a:pPr lvl="1"/>
            <a:r>
              <a:rPr lang="en-US" sz="3600" dirty="0" err="1"/>
              <a:t>Selo</a:t>
            </a:r>
            <a:r>
              <a:rPr lang="en-US" sz="3600" dirty="0"/>
              <a:t> je </a:t>
            </a:r>
            <a:r>
              <a:rPr lang="en-US" sz="3600" dirty="0" err="1"/>
              <a:t>staro</a:t>
            </a:r>
            <a:r>
              <a:rPr lang="en-US" sz="3600" dirty="0"/>
              <a:t>. </a:t>
            </a:r>
            <a:r>
              <a:rPr lang="sr-Latn-RS" sz="3600" dirty="0"/>
              <a:t>(</a:t>
            </a:r>
            <a:r>
              <a:rPr lang="sr-Latn-RS" sz="3600" dirty="0" err="1"/>
              <a:t>vs</a:t>
            </a:r>
            <a:r>
              <a:rPr lang="sr-Latn-RS" sz="3600" dirty="0"/>
              <a:t> Staro selo je tu)</a:t>
            </a:r>
          </a:p>
          <a:p>
            <a:pPr marL="457200" lvl="1" indent="0">
              <a:buNone/>
            </a:pPr>
            <a:endParaRPr lang="sr-Latn-RS" sz="3600" dirty="0"/>
          </a:p>
          <a:p>
            <a:pPr marL="457200" lvl="1" indent="0">
              <a:buNone/>
            </a:pPr>
            <a:endParaRPr lang="sr-Latn-RS" sz="3600" dirty="0"/>
          </a:p>
          <a:p>
            <a:pPr marL="457200" lvl="1" indent="0">
              <a:buNone/>
            </a:pPr>
            <a:endParaRPr lang="sr-Latn-RS" sz="3600" dirty="0"/>
          </a:p>
          <a:p>
            <a:pPr marL="457200" lvl="1" indent="0">
              <a:buNone/>
            </a:pP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1081919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Dobar</a:t>
            </a:r>
            <a:r>
              <a:rPr lang="en-US" dirty="0"/>
              <a:t>, </a:t>
            </a:r>
            <a:r>
              <a:rPr lang="en-US" dirty="0" err="1"/>
              <a:t>visoka</a:t>
            </a:r>
            <a:r>
              <a:rPr lang="en-US" dirty="0"/>
              <a:t>, </a:t>
            </a:r>
            <a:r>
              <a:rPr lang="en-US" dirty="0" err="1"/>
              <a:t>moj</a:t>
            </a:r>
            <a:r>
              <a:rPr lang="en-US" dirty="0"/>
              <a:t>, </a:t>
            </a:r>
            <a:r>
              <a:rPr lang="sr-Latn-RS" dirty="0"/>
              <a:t>svež</a:t>
            </a:r>
            <a:r>
              <a:rPr lang="en-US" dirty="0"/>
              <a:t>/</a:t>
            </a:r>
            <a:r>
              <a:rPr lang="sr-Latn-RS" dirty="0"/>
              <a:t>svjež</a:t>
            </a:r>
            <a:r>
              <a:rPr lang="en-US" dirty="0"/>
              <a:t>,</a:t>
            </a:r>
            <a:r>
              <a:rPr lang="en-US" dirty="0" err="1"/>
              <a:t>nov</a:t>
            </a:r>
            <a:r>
              <a:rPr lang="en-US" dirty="0"/>
              <a:t>,</a:t>
            </a:r>
            <a:r>
              <a:rPr lang="sr-Latn-RS" dirty="0"/>
              <a:t>naša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On je ..... profesor. </a:t>
            </a:r>
          </a:p>
          <a:p>
            <a:r>
              <a:rPr lang="sr-Latn-RS" dirty="0"/>
              <a:t>Ovo je ..... mama.</a:t>
            </a:r>
          </a:p>
          <a:p>
            <a:r>
              <a:rPr lang="sr-Latn-RS" dirty="0"/>
              <a:t>Ovaj hleb-hljeb-kruh je ...</a:t>
            </a:r>
          </a:p>
          <a:p>
            <a:r>
              <a:rPr lang="sr-Latn-RS" dirty="0"/>
              <a:t>Ovaj auto je ...</a:t>
            </a:r>
          </a:p>
          <a:p>
            <a:r>
              <a:rPr lang="sr-Latn-RS" dirty="0"/>
              <a:t>Ova lampa je stara, ali ovaj kompjuter-kompjutor je ...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91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Dobar</a:t>
            </a:r>
            <a:r>
              <a:rPr lang="en-US" dirty="0"/>
              <a:t>, </a:t>
            </a:r>
            <a:r>
              <a:rPr lang="en-US" dirty="0" err="1"/>
              <a:t>visoka</a:t>
            </a:r>
            <a:r>
              <a:rPr lang="en-US" dirty="0"/>
              <a:t>, </a:t>
            </a:r>
            <a:r>
              <a:rPr lang="en-US" dirty="0" err="1"/>
              <a:t>moj</a:t>
            </a:r>
            <a:r>
              <a:rPr lang="en-US" dirty="0"/>
              <a:t>, </a:t>
            </a:r>
            <a:r>
              <a:rPr lang="sr-Latn-RS" dirty="0"/>
              <a:t>svež</a:t>
            </a:r>
            <a:r>
              <a:rPr lang="en-US" dirty="0"/>
              <a:t>/</a:t>
            </a:r>
            <a:r>
              <a:rPr lang="sr-Latn-RS" dirty="0"/>
              <a:t>svjež</a:t>
            </a:r>
            <a:r>
              <a:rPr lang="en-US" dirty="0"/>
              <a:t>,</a:t>
            </a:r>
            <a:r>
              <a:rPr lang="en-US" dirty="0" err="1"/>
              <a:t>nov</a:t>
            </a:r>
            <a:r>
              <a:rPr lang="en-US" dirty="0"/>
              <a:t>,</a:t>
            </a:r>
            <a:r>
              <a:rPr lang="sr-Latn-RS" dirty="0"/>
              <a:t>naša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On je </a:t>
            </a:r>
            <a:r>
              <a:rPr lang="sr-Latn-RS" dirty="0">
                <a:solidFill>
                  <a:srgbClr val="FF0000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obar</a:t>
            </a:r>
            <a:r>
              <a:rPr lang="sr-Latn-RS" dirty="0">
                <a:solidFill>
                  <a:srgbClr val="FF0000"/>
                </a:solidFill>
              </a:rPr>
              <a:t> </a:t>
            </a:r>
            <a:r>
              <a:rPr lang="sr-Latn-RS" dirty="0"/>
              <a:t>profesor. </a:t>
            </a:r>
          </a:p>
          <a:p>
            <a:r>
              <a:rPr lang="sr-Latn-RS" dirty="0"/>
              <a:t>Ovo je </a:t>
            </a:r>
            <a:r>
              <a:rPr lang="sr-Latn-RS" dirty="0">
                <a:solidFill>
                  <a:srgbClr val="FF0000"/>
                </a:solidFill>
              </a:rPr>
              <a:t>naša</a:t>
            </a:r>
            <a:r>
              <a:rPr lang="sr-Latn-RS" dirty="0"/>
              <a:t> mama.</a:t>
            </a:r>
          </a:p>
          <a:p>
            <a:r>
              <a:rPr lang="sr-Latn-RS" dirty="0"/>
              <a:t>Ovaj hleb-hljeb-kruh je </a:t>
            </a:r>
            <a:r>
              <a:rPr lang="sr-Latn-RS" dirty="0">
                <a:solidFill>
                  <a:srgbClr val="FF0000"/>
                </a:solidFill>
              </a:rPr>
              <a:t>svež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sr-Latn-RS" dirty="0">
                <a:solidFill>
                  <a:srgbClr val="FF0000"/>
                </a:solidFill>
              </a:rPr>
              <a:t>svjež</a:t>
            </a:r>
            <a:r>
              <a:rPr lang="sr-Latn-RS" dirty="0"/>
              <a:t>.</a:t>
            </a:r>
            <a:r>
              <a:rPr lang="sr-Latn-RS" dirty="0">
                <a:solidFill>
                  <a:srgbClr val="FF0000"/>
                </a:solidFill>
              </a:rPr>
              <a:t> </a:t>
            </a:r>
          </a:p>
          <a:p>
            <a:r>
              <a:rPr lang="sr-Latn-RS" dirty="0"/>
              <a:t>Ovaj auto je </a:t>
            </a:r>
            <a:r>
              <a:rPr lang="en-US" dirty="0" err="1">
                <a:solidFill>
                  <a:srgbClr val="FF0000"/>
                </a:solidFill>
              </a:rPr>
              <a:t>moj</a:t>
            </a:r>
            <a:r>
              <a:rPr lang="sr-Latn-RS" dirty="0"/>
              <a:t>.</a:t>
            </a:r>
            <a:r>
              <a:rPr lang="en-US" dirty="0"/>
              <a:t> </a:t>
            </a:r>
            <a:endParaRPr lang="sr-Latn-RS" dirty="0"/>
          </a:p>
          <a:p>
            <a:r>
              <a:rPr lang="sr-Latn-RS" dirty="0"/>
              <a:t>Ova lampa je stara, ali ovaj kompjuter-kompjutor je </a:t>
            </a:r>
            <a:r>
              <a:rPr lang="sr-Latn-RS" dirty="0">
                <a:solidFill>
                  <a:srgbClr val="FF0000"/>
                </a:solidFill>
              </a:rPr>
              <a:t>nov</a:t>
            </a:r>
            <a:r>
              <a:rPr lang="sr-Latn-R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1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Nov vs novi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Taj auto je ...</a:t>
            </a:r>
          </a:p>
          <a:p>
            <a:r>
              <a:rPr lang="sr-Latn-RS" dirty="0"/>
              <a:t>Taj kompjuter-kompjutor je ...</a:t>
            </a:r>
          </a:p>
          <a:p>
            <a:r>
              <a:rPr lang="en-US" dirty="0"/>
              <a:t>… </a:t>
            </a:r>
            <a:r>
              <a:rPr lang="en-US" dirty="0" err="1"/>
              <a:t>profesor</a:t>
            </a:r>
            <a:r>
              <a:rPr lang="en-US" dirty="0"/>
              <a:t> je </a:t>
            </a:r>
            <a:r>
              <a:rPr lang="en-US" dirty="0" err="1"/>
              <a:t>stigao</a:t>
            </a:r>
            <a:r>
              <a:rPr lang="en-US" dirty="0"/>
              <a:t> n</a:t>
            </a:r>
            <a:r>
              <a:rPr lang="sr-Latn-RS" dirty="0"/>
              <a:t>a univerzitet</a:t>
            </a:r>
            <a:r>
              <a:rPr lang="en-US" dirty="0"/>
              <a:t>/</a:t>
            </a:r>
            <a:r>
              <a:rPr lang="en-US" dirty="0" err="1"/>
              <a:t>sveu</a:t>
            </a:r>
            <a:r>
              <a:rPr lang="sr-Latn-RS" dirty="0"/>
              <a:t>čilište</a:t>
            </a:r>
            <a:r>
              <a:rPr lang="en-US" dirty="0"/>
              <a:t>.</a:t>
            </a:r>
          </a:p>
          <a:p>
            <a:r>
              <a:rPr lang="en-US" dirty="0"/>
              <a:t>Sutra je …. </a:t>
            </a:r>
            <a:r>
              <a:rPr lang="en-US" dirty="0" err="1"/>
              <a:t>dan.</a:t>
            </a:r>
            <a:endParaRPr lang="en-US" dirty="0"/>
          </a:p>
          <a:p>
            <a:r>
              <a:rPr lang="en-US" dirty="0"/>
              <a:t>Marko je </a:t>
            </a:r>
            <a:r>
              <a:rPr lang="en-US" dirty="0" err="1"/>
              <a:t>kupio</a:t>
            </a:r>
            <a:r>
              <a:rPr lang="en-US" dirty="0"/>
              <a:t> … </a:t>
            </a:r>
            <a:r>
              <a:rPr lang="sr-Latn-RS" dirty="0"/>
              <a:t>šešir.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38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 / Novi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Taj auto je </a:t>
            </a:r>
            <a:r>
              <a:rPr lang="sr-Latn-RS" dirty="0">
                <a:solidFill>
                  <a:srgbClr val="FF0000"/>
                </a:solidFill>
              </a:rPr>
              <a:t>nov</a:t>
            </a:r>
            <a:r>
              <a:rPr lang="sr-Latn-RS" dirty="0"/>
              <a:t>.</a:t>
            </a:r>
          </a:p>
          <a:p>
            <a:r>
              <a:rPr lang="sr-Latn-RS" dirty="0"/>
              <a:t>Taj kompjuter-kompjutor je </a:t>
            </a:r>
            <a:r>
              <a:rPr lang="sr-Latn-RS" dirty="0">
                <a:solidFill>
                  <a:srgbClr val="FF0000"/>
                </a:solidFill>
              </a:rPr>
              <a:t>nov</a:t>
            </a:r>
            <a:r>
              <a:rPr lang="sr-Latn-RS" dirty="0"/>
              <a:t>.</a:t>
            </a:r>
          </a:p>
          <a:p>
            <a:r>
              <a:rPr lang="sr-Latn-RS" dirty="0">
                <a:solidFill>
                  <a:srgbClr val="FF0000"/>
                </a:solidFill>
              </a:rPr>
              <a:t>Novi </a:t>
            </a:r>
            <a:r>
              <a:rPr lang="en-US" dirty="0" err="1"/>
              <a:t>profesor</a:t>
            </a:r>
            <a:r>
              <a:rPr lang="en-US" dirty="0"/>
              <a:t> je </a:t>
            </a:r>
            <a:r>
              <a:rPr lang="en-US" dirty="0" err="1"/>
              <a:t>stigao</a:t>
            </a:r>
            <a:r>
              <a:rPr lang="en-US" dirty="0"/>
              <a:t> n</a:t>
            </a:r>
            <a:r>
              <a:rPr lang="sr-Latn-RS" dirty="0"/>
              <a:t>a univerzitet</a:t>
            </a:r>
            <a:r>
              <a:rPr lang="en-US" dirty="0"/>
              <a:t>/</a:t>
            </a:r>
            <a:r>
              <a:rPr lang="en-US" dirty="0" err="1"/>
              <a:t>sveu</a:t>
            </a:r>
            <a:r>
              <a:rPr lang="sr-Latn-RS" dirty="0"/>
              <a:t>čilište</a:t>
            </a:r>
            <a:r>
              <a:rPr lang="en-US" dirty="0"/>
              <a:t>.</a:t>
            </a:r>
          </a:p>
          <a:p>
            <a:r>
              <a:rPr lang="en-US" dirty="0"/>
              <a:t>Sutra je </a:t>
            </a:r>
            <a:r>
              <a:rPr lang="sr-Latn-RS" dirty="0">
                <a:solidFill>
                  <a:srgbClr val="FF0000"/>
                </a:solidFill>
              </a:rPr>
              <a:t>novi</a:t>
            </a:r>
            <a:r>
              <a:rPr lang="en-US" dirty="0"/>
              <a:t> </a:t>
            </a:r>
            <a:r>
              <a:rPr lang="en-US" dirty="0" err="1"/>
              <a:t>dan.</a:t>
            </a:r>
            <a:endParaRPr lang="en-US" dirty="0"/>
          </a:p>
          <a:p>
            <a:r>
              <a:rPr lang="en-US" dirty="0"/>
              <a:t>Marko je </a:t>
            </a:r>
            <a:r>
              <a:rPr lang="en-US" dirty="0" err="1"/>
              <a:t>kupio</a:t>
            </a:r>
            <a:r>
              <a:rPr lang="en-US" dirty="0"/>
              <a:t> </a:t>
            </a:r>
            <a:r>
              <a:rPr lang="sr-Latn-RS" dirty="0">
                <a:solidFill>
                  <a:srgbClr val="FF0000"/>
                </a:solidFill>
              </a:rPr>
              <a:t>nov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sr-Latn-RS" dirty="0">
                <a:solidFill>
                  <a:srgbClr val="FF0000"/>
                </a:solidFill>
              </a:rPr>
              <a:t>novi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sr-Latn-RS" dirty="0"/>
              <a:t>šešir.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07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CE74-C397-88D2-3DD6-831E7879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Homework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A83BE7-E820-11E9-3F68-5508FAF11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3654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4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F6811D-A4FA-D201-5E33-9EB4DC64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sr-Latn-RS" sz="4000">
                <a:solidFill>
                  <a:schemeClr val="tx2"/>
                </a:solidFill>
              </a:rPr>
              <a:t>Conversation</a:t>
            </a:r>
            <a:endParaRPr lang="en-US" sz="400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A64FEF-73E5-3486-2A92-892B86615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542455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4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0CC1C95-534F-C607-A1B8-BC04F1CC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Vježba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45751-2332-A937-A4F0-5A4A5DB87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2357" y="1638300"/>
            <a:ext cx="3330531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6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54B97-71EB-838F-C528-1DB05A4A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i="0">
                <a:solidFill>
                  <a:schemeClr val="tx2"/>
                </a:solidFill>
                <a:effectLst/>
                <a:latin typeface="-apple-system"/>
              </a:rPr>
              <a:t>Formation of questions</a:t>
            </a:r>
            <a:br>
              <a:rPr lang="en-US" sz="3600" b="1" i="0">
                <a:solidFill>
                  <a:schemeClr val="tx2"/>
                </a:solidFill>
                <a:effectLst/>
                <a:latin typeface="-apple-system"/>
              </a:rPr>
            </a:b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06F7-11CF-931E-F8BE-724F96D4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i="0">
              <a:solidFill>
                <a:schemeClr val="tx2"/>
              </a:solidFill>
              <a:effectLst/>
              <a:latin typeface="-apple-system"/>
            </a:endParaRPr>
          </a:p>
          <a:p>
            <a:pPr rtl="0"/>
            <a:r>
              <a:rPr lang="en-US" sz="1800" b="0" i="0">
                <a:solidFill>
                  <a:schemeClr val="tx2"/>
                </a:solidFill>
                <a:effectLst/>
                <a:latin typeface="-apple-system"/>
              </a:rPr>
              <a:t>As in English, questions may be expressed through intonation alone:</a:t>
            </a:r>
          </a:p>
          <a:p>
            <a:pPr rtl="0"/>
            <a:r>
              <a:rPr lang="en-US" sz="1800" b="1" i="0">
                <a:solidFill>
                  <a:schemeClr val="tx2"/>
                </a:solidFill>
                <a:effectLst/>
                <a:latin typeface="-apple-system"/>
              </a:rPr>
              <a:t>Vi ste Englez?</a:t>
            </a:r>
            <a:r>
              <a:rPr lang="en-US" sz="1800" b="0" i="0">
                <a:solidFill>
                  <a:schemeClr val="tx2"/>
                </a:solidFill>
                <a:effectLst/>
                <a:latin typeface="-apple-system"/>
              </a:rPr>
              <a:t> You are English?</a:t>
            </a:r>
            <a:endParaRPr lang="sr-Cyrl-RS" sz="1800" b="0" i="0">
              <a:solidFill>
                <a:schemeClr val="tx2"/>
              </a:solidFill>
              <a:effectLst/>
              <a:latin typeface="-apple-system"/>
            </a:endParaRPr>
          </a:p>
          <a:p>
            <a:pPr rtl="0"/>
            <a:r>
              <a:rPr lang="sr-Cyrl-RS" sz="1800">
                <a:solidFill>
                  <a:schemeClr val="tx2"/>
                </a:solidFill>
                <a:latin typeface="-apple-system"/>
              </a:rPr>
              <a:t>Ми смо позвани? </a:t>
            </a:r>
            <a:r>
              <a:rPr lang="en-US" sz="1800">
                <a:solidFill>
                  <a:schemeClr val="tx2"/>
                </a:solidFill>
                <a:latin typeface="-apple-system"/>
              </a:rPr>
              <a:t>We are invited?</a:t>
            </a:r>
            <a:endParaRPr lang="en-US" sz="1800" b="0" i="0">
              <a:solidFill>
                <a:schemeClr val="tx2"/>
              </a:solidFill>
              <a:effectLst/>
              <a:latin typeface="-apple-system"/>
            </a:endParaRPr>
          </a:p>
          <a:p>
            <a:pPr rtl="0"/>
            <a:r>
              <a:rPr lang="en-US" sz="1800" b="0" i="0">
                <a:solidFill>
                  <a:schemeClr val="tx2"/>
                </a:solidFill>
                <a:effectLst/>
                <a:latin typeface="-apple-system"/>
              </a:rPr>
              <a:t>In the written language, however, one of the other forms should be used. 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276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119F8-FF41-B1E1-5FED-3C18FA33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300" b="1" i="0">
                <a:solidFill>
                  <a:schemeClr val="tx2"/>
                </a:solidFill>
                <a:effectLst/>
                <a:latin typeface="-apple-system"/>
              </a:rPr>
              <a:t>1. Questions may be introduced by an interrogative </a:t>
            </a:r>
            <a:br>
              <a:rPr lang="en-US" sz="3300" b="1" i="0">
                <a:solidFill>
                  <a:schemeClr val="tx2"/>
                </a:solidFill>
                <a:effectLst/>
                <a:latin typeface="-apple-system"/>
              </a:rPr>
            </a:br>
            <a:endParaRPr lang="en-US" sz="33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2B65-E5DA-132E-1956-317611D2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286000"/>
            <a:ext cx="10441274" cy="3708899"/>
          </a:xfrm>
        </p:spPr>
        <p:txBody>
          <a:bodyPr anchor="ctr">
            <a:normAutofit/>
          </a:bodyPr>
          <a:lstStyle/>
          <a:p>
            <a:br>
              <a:rPr lang="en-US" sz="1600" b="0" i="0" dirty="0">
                <a:solidFill>
                  <a:schemeClr val="tx2"/>
                </a:solidFill>
                <a:effectLst/>
                <a:latin typeface="-apple-system"/>
              </a:rPr>
            </a:br>
            <a:r>
              <a:rPr lang="en-US" sz="1600" b="0" i="0" dirty="0">
                <a:solidFill>
                  <a:schemeClr val="tx2"/>
                </a:solidFill>
                <a:effectLst/>
                <a:latin typeface="-apple-system"/>
              </a:rPr>
              <a:t>Inter. + verb + noun/adjective/pronoun</a:t>
            </a:r>
          </a:p>
          <a:p>
            <a:pPr rtl="0"/>
            <a:r>
              <a:rPr lang="en-US" sz="1600" b="1" i="0" dirty="0" err="1">
                <a:solidFill>
                  <a:schemeClr val="tx2"/>
                </a:solidFill>
                <a:effectLst/>
                <a:latin typeface="-apple-system"/>
              </a:rPr>
              <a:t>Zašto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-apple-system"/>
              </a:rPr>
              <a:t> </a:t>
            </a:r>
            <a:r>
              <a:rPr lang="en-US" sz="1600" b="0" i="0" dirty="0" err="1">
                <a:solidFill>
                  <a:schemeClr val="tx2"/>
                </a:solidFill>
                <a:effectLst/>
                <a:latin typeface="-apple-system"/>
              </a:rPr>
              <a:t>učite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-apple-system"/>
              </a:rPr>
              <a:t> BCS? Why are you learning BCS?</a:t>
            </a:r>
          </a:p>
          <a:p>
            <a:pPr rtl="0"/>
            <a:r>
              <a:rPr lang="sr-Cyrl-RS" sz="1600" dirty="0">
                <a:solidFill>
                  <a:schemeClr val="tx2"/>
                </a:solidFill>
                <a:latin typeface="-apple-system"/>
              </a:rPr>
              <a:t>Зашто плачете? </a:t>
            </a:r>
            <a:r>
              <a:rPr lang="en-US" sz="1600" dirty="0">
                <a:solidFill>
                  <a:schemeClr val="tx2"/>
                </a:solidFill>
                <a:latin typeface="-apple-system"/>
              </a:rPr>
              <a:t>Why are you crying?</a:t>
            </a:r>
            <a:endParaRPr lang="en-US" sz="16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rtl="0"/>
            <a:r>
              <a:rPr lang="en-US" sz="1600" b="1" i="0" dirty="0" err="1">
                <a:solidFill>
                  <a:schemeClr val="tx2"/>
                </a:solidFill>
                <a:effectLst/>
                <a:latin typeface="-apple-system"/>
              </a:rPr>
              <a:t>Tko</a:t>
            </a:r>
            <a:r>
              <a:rPr lang="en-US" sz="1600" b="1" i="0" dirty="0">
                <a:solidFill>
                  <a:schemeClr val="tx2"/>
                </a:solidFill>
                <a:effectLst/>
                <a:latin typeface="-apple-system"/>
              </a:rPr>
              <a:t>/ko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-apple-system"/>
              </a:rPr>
              <a:t> </a:t>
            </a:r>
            <a:r>
              <a:rPr lang="en-US" sz="1600" b="0" i="0" dirty="0" err="1">
                <a:solidFill>
                  <a:schemeClr val="tx2"/>
                </a:solidFill>
                <a:effectLst/>
                <a:latin typeface="-apple-system"/>
              </a:rPr>
              <a:t>ste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-apple-system"/>
              </a:rPr>
              <a:t> vi? Who are you?</a:t>
            </a:r>
          </a:p>
          <a:p>
            <a:pPr rtl="0"/>
            <a:r>
              <a:rPr lang="sr-Cyrl-RS" sz="1600" b="0" i="0" dirty="0">
                <a:solidFill>
                  <a:schemeClr val="tx2"/>
                </a:solidFill>
                <a:effectLst/>
                <a:latin typeface="-apple-system"/>
              </a:rPr>
              <a:t>Ко/тко су они? </a:t>
            </a:r>
            <a:r>
              <a:rPr lang="en-US" sz="1600" dirty="0">
                <a:solidFill>
                  <a:schemeClr val="tx2"/>
                </a:solidFill>
                <a:latin typeface="-apple-system"/>
              </a:rPr>
              <a:t>Who are they?</a:t>
            </a:r>
            <a:endParaRPr lang="en-US" sz="16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rtl="0"/>
            <a:r>
              <a:rPr lang="en-US" sz="1600" b="1" i="0" dirty="0" err="1">
                <a:solidFill>
                  <a:schemeClr val="tx2"/>
                </a:solidFill>
                <a:effectLst/>
                <a:latin typeface="-apple-system"/>
              </a:rPr>
              <a:t>Što</a:t>
            </a:r>
            <a:r>
              <a:rPr lang="en-US" sz="1600" b="1" i="0" dirty="0">
                <a:solidFill>
                  <a:schemeClr val="tx2"/>
                </a:solidFill>
                <a:effectLst/>
                <a:latin typeface="-apple-system"/>
              </a:rPr>
              <a:t>/</a:t>
            </a:r>
            <a:r>
              <a:rPr lang="en-US" sz="1600" b="1" i="0" dirty="0" err="1">
                <a:solidFill>
                  <a:schemeClr val="tx2"/>
                </a:solidFill>
                <a:effectLst/>
                <a:latin typeface="-apple-system"/>
              </a:rPr>
              <a:t>šta</a:t>
            </a:r>
            <a:r>
              <a:rPr lang="en-US" sz="1600" b="1" i="0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en-US" sz="1600" b="1" i="0" dirty="0" err="1">
                <a:solidFill>
                  <a:schemeClr val="tx2"/>
                </a:solidFill>
                <a:effectLst/>
                <a:latin typeface="-apple-system"/>
              </a:rPr>
              <a:t>radiš</a:t>
            </a:r>
            <a:r>
              <a:rPr lang="en-US" sz="1600" b="1" i="0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en-US" sz="1600" b="1" i="0" dirty="0" err="1">
                <a:solidFill>
                  <a:schemeClr val="tx2"/>
                </a:solidFill>
                <a:effectLst/>
                <a:latin typeface="-apple-system"/>
              </a:rPr>
              <a:t>ovdje</a:t>
            </a:r>
            <a:r>
              <a:rPr lang="en-US" sz="1600" b="1" i="0" dirty="0">
                <a:solidFill>
                  <a:schemeClr val="tx2"/>
                </a:solidFill>
                <a:effectLst/>
                <a:latin typeface="-apple-system"/>
              </a:rPr>
              <a:t>?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-apple-system"/>
              </a:rPr>
              <a:t> What are you doing here?</a:t>
            </a:r>
          </a:p>
          <a:p>
            <a:pPr rtl="0"/>
            <a:r>
              <a:rPr lang="sr-Cyrl-RS" sz="1600" dirty="0">
                <a:solidFill>
                  <a:schemeClr val="tx2"/>
                </a:solidFill>
                <a:latin typeface="-apple-system"/>
              </a:rPr>
              <a:t>Шта/што мислите о овоме? </a:t>
            </a:r>
            <a:r>
              <a:rPr lang="en-US" sz="1600" dirty="0">
                <a:solidFill>
                  <a:schemeClr val="tx2"/>
                </a:solidFill>
                <a:latin typeface="-apple-system"/>
              </a:rPr>
              <a:t>What do you think about this?</a:t>
            </a:r>
            <a:endParaRPr lang="en-US" sz="16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rtl="0"/>
            <a:r>
              <a:rPr lang="en-US" sz="1600" b="1" i="0" dirty="0" err="1">
                <a:solidFill>
                  <a:schemeClr val="tx2"/>
                </a:solidFill>
                <a:effectLst/>
                <a:latin typeface="-apple-system"/>
              </a:rPr>
              <a:t>Kako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-apple-system"/>
              </a:rPr>
              <a:t> se </a:t>
            </a:r>
            <a:r>
              <a:rPr lang="en-US" sz="1600" b="0" i="0" dirty="0" err="1">
                <a:solidFill>
                  <a:schemeClr val="tx2"/>
                </a:solidFill>
                <a:effectLst/>
                <a:latin typeface="-apple-system"/>
              </a:rPr>
              <a:t>zovete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-apple-system"/>
              </a:rPr>
              <a:t>? What is your name?</a:t>
            </a:r>
          </a:p>
          <a:p>
            <a:pPr rtl="0"/>
            <a:r>
              <a:rPr lang="sr-Cyrl-RS" sz="1600" dirty="0">
                <a:solidFill>
                  <a:schemeClr val="tx2"/>
                </a:solidFill>
                <a:latin typeface="-apple-system"/>
              </a:rPr>
              <a:t>Како се презивате? </a:t>
            </a:r>
            <a:r>
              <a:rPr lang="en-US" sz="1600" dirty="0">
                <a:solidFill>
                  <a:schemeClr val="tx2"/>
                </a:solidFill>
                <a:latin typeface="-apple-system"/>
              </a:rPr>
              <a:t>What is your last name?</a:t>
            </a:r>
            <a:endParaRPr lang="en-US" sz="16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8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7BA6E-28CC-F05C-D4FC-70388A66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1700" b="1" i="0">
                <a:solidFill>
                  <a:schemeClr val="tx2"/>
                </a:solidFill>
                <a:effectLst/>
                <a:latin typeface="-apple-system"/>
              </a:rPr>
              <a:t>2. When a sentence does not contain an interrogative word, the particle li is used (a particle is a short, indeclinable part of speech). Li is placed immediately after the main verb, which must then be the first word in the sentence. </a:t>
            </a:r>
            <a:br>
              <a:rPr lang="en-US" sz="1700" b="1" i="0">
                <a:solidFill>
                  <a:schemeClr val="tx2"/>
                </a:solidFill>
                <a:effectLst/>
                <a:latin typeface="-apple-system"/>
              </a:rPr>
            </a:br>
            <a:endParaRPr lang="en-US" sz="17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3E62-F186-57CC-5297-31EF9D6E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rtl="0"/>
            <a:r>
              <a:rPr lang="en-US" dirty="0" err="1">
                <a:solidFill>
                  <a:schemeClr val="tx2"/>
                </a:solidFill>
                <a:effectLst/>
              </a:rPr>
              <a:t>Dolazite</a:t>
            </a:r>
            <a:r>
              <a:rPr lang="en-US" dirty="0">
                <a:solidFill>
                  <a:schemeClr val="tx2"/>
                </a:solidFill>
                <a:effectLst/>
              </a:rPr>
              <a:t> li </a:t>
            </a:r>
            <a:r>
              <a:rPr lang="en-US" dirty="0" err="1">
                <a:solidFill>
                  <a:schemeClr val="tx2"/>
                </a:solidFill>
                <a:effectLst/>
              </a:rPr>
              <a:t>često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ovamo</a:t>
            </a:r>
            <a:r>
              <a:rPr lang="en-US" dirty="0">
                <a:solidFill>
                  <a:schemeClr val="tx2"/>
                </a:solidFill>
                <a:effectLst/>
              </a:rPr>
              <a:t>? Do you come here often?</a:t>
            </a:r>
          </a:p>
          <a:p>
            <a:pPr rtl="0"/>
            <a:r>
              <a:rPr lang="sr-Cyrl-RS" dirty="0">
                <a:solidFill>
                  <a:schemeClr val="tx2"/>
                </a:solidFill>
              </a:rPr>
              <a:t>Вежбате ли стално? </a:t>
            </a:r>
            <a:r>
              <a:rPr lang="en-US" dirty="0">
                <a:solidFill>
                  <a:schemeClr val="tx2"/>
                </a:solidFill>
              </a:rPr>
              <a:t>Do you exercise often?</a:t>
            </a:r>
            <a:endParaRPr lang="en-US" dirty="0">
              <a:solidFill>
                <a:schemeClr val="tx2"/>
              </a:solidFill>
              <a:effectLst/>
            </a:endParaRPr>
          </a:p>
          <a:p>
            <a:pPr rtl="0"/>
            <a:r>
              <a:rPr lang="en-US" dirty="0" err="1">
                <a:solidFill>
                  <a:schemeClr val="tx2"/>
                </a:solidFill>
                <a:effectLst/>
              </a:rPr>
              <a:t>Volite</a:t>
            </a:r>
            <a:r>
              <a:rPr lang="en-US" dirty="0">
                <a:solidFill>
                  <a:schemeClr val="tx2"/>
                </a:solidFill>
                <a:effectLst/>
              </a:rPr>
              <a:t> li </a:t>
            </a:r>
            <a:r>
              <a:rPr lang="en-US" dirty="0" err="1">
                <a:solidFill>
                  <a:schemeClr val="tx2"/>
                </a:solidFill>
                <a:effectLst/>
              </a:rPr>
              <a:t>muziku</a:t>
            </a:r>
            <a:r>
              <a:rPr lang="en-US" dirty="0">
                <a:solidFill>
                  <a:schemeClr val="tx2"/>
                </a:solidFill>
                <a:effectLst/>
              </a:rPr>
              <a:t>? Do you like music?</a:t>
            </a:r>
          </a:p>
          <a:p>
            <a:pPr rtl="0"/>
            <a:r>
              <a:rPr lang="sr-Cyrl-RS" dirty="0">
                <a:solidFill>
                  <a:schemeClr val="tx2"/>
                </a:solidFill>
              </a:rPr>
              <a:t>Плашите ли се хорора? </a:t>
            </a:r>
            <a:r>
              <a:rPr lang="en-US" dirty="0">
                <a:solidFill>
                  <a:schemeClr val="tx2"/>
                </a:solidFill>
              </a:rPr>
              <a:t>Are you afraid of horror movies?</a:t>
            </a:r>
            <a:endParaRPr lang="en-US" dirty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br>
              <a:rPr lang="en-US" sz="1800" dirty="0">
                <a:solidFill>
                  <a:schemeClr val="tx2"/>
                </a:solidFill>
                <a:effectLst/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9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7811B-F486-C941-DC21-F44D43DE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2000" b="1" i="0">
                <a:solidFill>
                  <a:schemeClr val="tx2"/>
                </a:solidFill>
                <a:effectLst/>
                <a:latin typeface="-apple-system"/>
              </a:rPr>
              <a:t>3. Another way of using the particle li is to combine it with the conjunction da. In this case, the main verb may be placed anywhere in the sentence. </a:t>
            </a:r>
            <a:br>
              <a:rPr lang="en-US" sz="2000" b="1" i="0">
                <a:solidFill>
                  <a:schemeClr val="tx2"/>
                </a:solidFill>
                <a:effectLst/>
                <a:latin typeface="-apple-system"/>
              </a:rPr>
            </a:br>
            <a:endParaRPr lang="en-US" sz="20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86C7-C287-8E31-77D0-A5EA5FB4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rtl="0"/>
            <a:r>
              <a:rPr lang="en-US" sz="3200" b="0" i="0" dirty="0">
                <a:solidFill>
                  <a:schemeClr val="tx2"/>
                </a:solidFill>
                <a:effectLst/>
                <a:latin typeface="-apple-system"/>
              </a:rPr>
              <a:t>Da li </a:t>
            </a:r>
            <a:r>
              <a:rPr lang="en-US" sz="3200" b="0" i="0" dirty="0" err="1">
                <a:solidFill>
                  <a:schemeClr val="tx2"/>
                </a:solidFill>
                <a:effectLst/>
                <a:latin typeface="-apple-system"/>
              </a:rPr>
              <a:t>često</a:t>
            </a:r>
            <a:r>
              <a:rPr lang="en-US" sz="3200" b="0" i="0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chemeClr val="tx2"/>
                </a:solidFill>
                <a:effectLst/>
                <a:latin typeface="-apple-system"/>
              </a:rPr>
              <a:t>putujete</a:t>
            </a:r>
            <a:r>
              <a:rPr lang="en-US" sz="3200" b="0" i="0" dirty="0">
                <a:solidFill>
                  <a:schemeClr val="tx2"/>
                </a:solidFill>
                <a:effectLst/>
                <a:latin typeface="-apple-system"/>
              </a:rPr>
              <a:t>? Do you travel often?</a:t>
            </a:r>
          </a:p>
          <a:p>
            <a:pPr rtl="0"/>
            <a:r>
              <a:rPr lang="sr-Cyrl-RS" sz="3200" dirty="0">
                <a:solidFill>
                  <a:schemeClr val="tx2"/>
                </a:solidFill>
                <a:latin typeface="-apple-system"/>
              </a:rPr>
              <a:t>Да ли идете на летовање? </a:t>
            </a:r>
            <a:r>
              <a:rPr lang="en-US" sz="3200" dirty="0">
                <a:solidFill>
                  <a:schemeClr val="tx2"/>
                </a:solidFill>
                <a:latin typeface="-apple-system"/>
              </a:rPr>
              <a:t>Are you going on vacation?</a:t>
            </a:r>
            <a:endParaRPr lang="en-US" sz="32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rtl="0"/>
            <a:r>
              <a:rPr lang="en-US" sz="3200" b="0" i="0" dirty="0">
                <a:solidFill>
                  <a:schemeClr val="tx2"/>
                </a:solidFill>
                <a:effectLst/>
                <a:latin typeface="-apple-system"/>
              </a:rPr>
              <a:t>Da li student</a:t>
            </a:r>
            <a:r>
              <a:rPr lang="sr-Latn-RS" sz="3200" b="0" i="0" dirty="0">
                <a:solidFill>
                  <a:schemeClr val="tx2"/>
                </a:solidFill>
                <a:effectLst/>
                <a:latin typeface="-apple-system"/>
              </a:rPr>
              <a:t>i</a:t>
            </a:r>
            <a:r>
              <a:rPr lang="en-US" sz="3200" b="0" i="0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chemeClr val="tx2"/>
                </a:solidFill>
                <a:effectLst/>
                <a:latin typeface="-apple-system"/>
              </a:rPr>
              <a:t>mnogo</a:t>
            </a:r>
            <a:r>
              <a:rPr lang="en-US" sz="3200" b="0" i="0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chemeClr val="tx2"/>
                </a:solidFill>
                <a:effectLst/>
                <a:latin typeface="-apple-system"/>
              </a:rPr>
              <a:t>piju</a:t>
            </a:r>
            <a:r>
              <a:rPr lang="en-US" sz="3200" b="0" i="0" dirty="0">
                <a:solidFill>
                  <a:schemeClr val="tx2"/>
                </a:solidFill>
                <a:effectLst/>
                <a:latin typeface="-apple-system"/>
              </a:rPr>
              <a:t>? Do the students drink a lot?</a:t>
            </a:r>
          </a:p>
          <a:p>
            <a:pPr rtl="0"/>
            <a:r>
              <a:rPr lang="sr-Cyrl-RS" sz="3200" dirty="0">
                <a:solidFill>
                  <a:schemeClr val="tx2"/>
                </a:solidFill>
                <a:latin typeface="-apple-system"/>
              </a:rPr>
              <a:t>Да ли мислите на мене? </a:t>
            </a:r>
            <a:r>
              <a:rPr lang="en-US" sz="3200" dirty="0">
                <a:solidFill>
                  <a:schemeClr val="tx2"/>
                </a:solidFill>
                <a:latin typeface="-apple-system"/>
              </a:rPr>
              <a:t>Do you think about me?</a:t>
            </a:r>
            <a:endParaRPr lang="en-US" sz="32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1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F3534-B1E0-245D-8CAC-95F0D088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300" b="1" i="0">
                <a:solidFill>
                  <a:schemeClr val="tx2"/>
                </a:solidFill>
                <a:effectLst/>
                <a:latin typeface="-apple-system"/>
              </a:rPr>
              <a:t>4. Negative questions are introduced ba zar</a:t>
            </a:r>
            <a:br>
              <a:rPr lang="en-US" sz="3300" b="1" i="0">
                <a:solidFill>
                  <a:schemeClr val="tx2"/>
                </a:solidFill>
                <a:effectLst/>
                <a:latin typeface="-apple-system"/>
              </a:rPr>
            </a:br>
            <a:endParaRPr lang="en-US" sz="33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AE64-ACB6-FCA2-C469-DB051825D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 lnSpcReduction="10000"/>
          </a:bodyPr>
          <a:lstStyle/>
          <a:p>
            <a:pPr marL="0" indent="0" rtl="0">
              <a:buNone/>
            </a:pPr>
            <a:br>
              <a:rPr lang="en-US" dirty="0">
                <a:solidFill>
                  <a:schemeClr val="tx2"/>
                </a:solidFill>
                <a:effectLst/>
              </a:rPr>
            </a:br>
            <a:r>
              <a:rPr lang="en-US" dirty="0" err="1">
                <a:solidFill>
                  <a:schemeClr val="tx2"/>
                </a:solidFill>
                <a:effectLst/>
              </a:rPr>
              <a:t>Zar</a:t>
            </a:r>
            <a:r>
              <a:rPr lang="en-US" dirty="0">
                <a:solidFill>
                  <a:schemeClr val="tx2"/>
                </a:solidFill>
                <a:effectLst/>
              </a:rPr>
              <a:t> nisi </a:t>
            </a:r>
            <a:r>
              <a:rPr lang="en-US" dirty="0" err="1">
                <a:solidFill>
                  <a:schemeClr val="tx2"/>
                </a:solidFill>
                <a:effectLst/>
              </a:rPr>
              <a:t>Englez</a:t>
            </a:r>
            <a:r>
              <a:rPr lang="en-US" dirty="0">
                <a:solidFill>
                  <a:schemeClr val="tx2"/>
                </a:solidFill>
                <a:effectLst/>
              </a:rPr>
              <a:t>? Aren't you English?</a:t>
            </a:r>
          </a:p>
          <a:p>
            <a:pPr rtl="0"/>
            <a:r>
              <a:rPr lang="sr-Cyrl-RS" dirty="0">
                <a:solidFill>
                  <a:schemeClr val="tx2"/>
                </a:solidFill>
              </a:rPr>
              <a:t>Зар немаш пара? </a:t>
            </a:r>
            <a:r>
              <a:rPr lang="en-US" dirty="0">
                <a:solidFill>
                  <a:schemeClr val="tx2"/>
                </a:solidFill>
              </a:rPr>
              <a:t>Don’t you have money?</a:t>
            </a:r>
            <a:endParaRPr lang="en-US" dirty="0">
              <a:solidFill>
                <a:schemeClr val="tx2"/>
              </a:solidFill>
              <a:effectLst/>
            </a:endParaRPr>
          </a:p>
          <a:p>
            <a:pPr rtl="0"/>
            <a:r>
              <a:rPr lang="en-US" dirty="0" err="1">
                <a:solidFill>
                  <a:schemeClr val="tx2"/>
                </a:solidFill>
                <a:effectLst/>
              </a:rPr>
              <a:t>Zar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studenti</a:t>
            </a:r>
            <a:r>
              <a:rPr lang="en-US" dirty="0">
                <a:solidFill>
                  <a:schemeClr val="tx2"/>
                </a:solidFill>
                <a:effectLst/>
              </a:rPr>
              <a:t> ne </a:t>
            </a:r>
            <a:r>
              <a:rPr lang="en-US" dirty="0" err="1">
                <a:solidFill>
                  <a:schemeClr val="tx2"/>
                </a:solidFill>
                <a:effectLst/>
              </a:rPr>
              <a:t>uče</a:t>
            </a:r>
            <a:r>
              <a:rPr lang="en-US" dirty="0">
                <a:solidFill>
                  <a:schemeClr val="tx2"/>
                </a:solidFill>
                <a:effectLst/>
              </a:rPr>
              <a:t>? Don't the students drink?</a:t>
            </a:r>
          </a:p>
          <a:p>
            <a:pPr rtl="0"/>
            <a:r>
              <a:rPr lang="sr-Cyrl-RS" dirty="0">
                <a:solidFill>
                  <a:schemeClr val="tx2"/>
                </a:solidFill>
              </a:rPr>
              <a:t>Зар је јесен? </a:t>
            </a:r>
            <a:r>
              <a:rPr lang="en-US" dirty="0">
                <a:solidFill>
                  <a:schemeClr val="tx2"/>
                </a:solidFill>
              </a:rPr>
              <a:t>Is it already fall?</a:t>
            </a:r>
            <a:endParaRPr lang="en-US" dirty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br>
              <a:rPr lang="en-US" sz="1800" dirty="0">
                <a:solidFill>
                  <a:schemeClr val="tx2"/>
                </a:solidFill>
                <a:effectLst/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9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1063</Words>
  <Application>Microsoft Office PowerPoint</Application>
  <PresentationFormat>Widescreen</PresentationFormat>
  <Paragraphs>194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Times New Roman</vt:lpstr>
      <vt:lpstr>Office Theme</vt:lpstr>
      <vt:lpstr>Lekcija 6</vt:lpstr>
      <vt:lpstr>Objectives for today</vt:lpstr>
      <vt:lpstr>Conversation</vt:lpstr>
      <vt:lpstr>Questions Vježba 2</vt:lpstr>
      <vt:lpstr>Formation of questions </vt:lpstr>
      <vt:lpstr>1. Questions may be introduced by an interrogative  </vt:lpstr>
      <vt:lpstr>2. When a sentence does not contain an interrogative word, the particle li is used (a particle is a short, indeclinable part of speech). Li is placed immediately after the main verb, which must then be the first word in the sentence.  </vt:lpstr>
      <vt:lpstr>3. Another way of using the particle li is to combine it with the conjunction da. In this case, the main verb may be placed anywhere in the sentence.  </vt:lpstr>
      <vt:lpstr>4. Negative questions are introduced ba zar </vt:lpstr>
      <vt:lpstr>Questions- Vježba 2</vt:lpstr>
      <vt:lpstr>Negative forms review</vt:lpstr>
      <vt:lpstr>Negative forms </vt:lpstr>
      <vt:lpstr>Which words are exception?</vt:lpstr>
      <vt:lpstr>Nisam Neću Nemam</vt:lpstr>
      <vt:lpstr>Present Tense of the verb to be</vt:lpstr>
      <vt:lpstr>Negative forms</vt:lpstr>
      <vt:lpstr>Important exceptions</vt:lpstr>
      <vt:lpstr>Negative form of “to want”</vt:lpstr>
      <vt:lpstr>Vježba 3- Negative forms</vt:lpstr>
      <vt:lpstr>Adjectives</vt:lpstr>
      <vt:lpstr>PowerPoint Presentation</vt:lpstr>
      <vt:lpstr>Adjectives</vt:lpstr>
      <vt:lpstr>Indefinite forms</vt:lpstr>
      <vt:lpstr>Dobar, visoka, moj, svež/svjež,nov,naša</vt:lpstr>
      <vt:lpstr>Dobar, visoka, moj, svež/svjež,nov,naša</vt:lpstr>
      <vt:lpstr>Nov vs novi</vt:lpstr>
      <vt:lpstr>Nov / Novi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Lekcija 6</dc:title>
  <dc:creator>Tamara Pavlović</dc:creator>
  <cp:lastModifiedBy>Tamara Pavlović</cp:lastModifiedBy>
  <cp:revision>2</cp:revision>
  <dcterms:created xsi:type="dcterms:W3CDTF">2023-10-10T02:08:25Z</dcterms:created>
  <dcterms:modified xsi:type="dcterms:W3CDTF">2023-10-11T15:44:37Z</dcterms:modified>
</cp:coreProperties>
</file>