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6" r:id="rId8"/>
    <p:sldId id="260" r:id="rId9"/>
    <p:sldId id="261" r:id="rId10"/>
    <p:sldId id="263" r:id="rId11"/>
    <p:sldId id="264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83D5A-B1FC-425A-84E0-C7E9018A2FFC}" v="1257" dt="2023-08-21T21:29:35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20:49:4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August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6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August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August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August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August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August 21,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August 21,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70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August 21,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922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August 21,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August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August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August 21,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4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10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2" Type="http://schemas.openxmlformats.org/officeDocument/2006/relationships/video" Target="https://www.youtube.com/embed/LVFgXMEqVXA?feature=oembed" TargetMode="External"/><Relationship Id="rId1" Type="http://schemas.openxmlformats.org/officeDocument/2006/relationships/video" Target="https://www.youtube.com/embed/EILVDgB4oXw?feature=oembed" TargetMode="Externa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277" y="1960281"/>
            <a:ext cx="7601446" cy="1757084"/>
          </a:xfrm>
        </p:spPr>
        <p:txBody>
          <a:bodyPr>
            <a:normAutofit/>
          </a:bodyPr>
          <a:lstStyle/>
          <a:p>
            <a:r>
              <a:rPr lang="en-US" sz="4000" dirty="0">
                <a:ea typeface="Batang"/>
              </a:rPr>
              <a:t>Prva </a:t>
            </a:r>
            <a:r>
              <a:rPr lang="en-US" sz="4000" dirty="0" err="1">
                <a:ea typeface="Batang"/>
              </a:rPr>
              <a:t>Nedelja</a:t>
            </a:r>
            <a:br>
              <a:rPr lang="en-US" sz="4000" dirty="0">
                <a:ea typeface="Batang"/>
              </a:rPr>
            </a:br>
            <a:r>
              <a:rPr lang="en-US" sz="4000" dirty="0" err="1">
                <a:solidFill>
                  <a:schemeClr val="tx2"/>
                </a:solidFill>
                <a:ea typeface="Batang"/>
              </a:rPr>
              <a:t>Utorak</a:t>
            </a:r>
            <a:br>
              <a:rPr lang="en-US" dirty="0">
                <a:solidFill>
                  <a:schemeClr val="tx2"/>
                </a:solidFill>
                <a:ea typeface="Batang"/>
              </a:rPr>
            </a:b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5115" y="5847208"/>
            <a:ext cx="5768512" cy="452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a typeface="Batang"/>
              </a:rPr>
              <a:t>Made by Tamara Pavlovic for BCS 201 FA23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4862-7805-DEAD-9499-71C35686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ea typeface="Batang"/>
                <a:cs typeface="Calibri Light"/>
              </a:rPr>
              <a:t>DOMAĆI/ZADAĆA: KORAK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9FAC-DEA4-B9D4-4617-E5CD31E9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alibri Light"/>
                <a:ea typeface="Batang"/>
                <a:cs typeface="Calibri Light"/>
              </a:rPr>
              <a:t>Zadatak</a:t>
            </a:r>
            <a:r>
              <a:rPr lang="en-US" dirty="0">
                <a:latin typeface="Calibri Light"/>
                <a:ea typeface="Batang"/>
                <a:cs typeface="Calibri Light"/>
              </a:rPr>
              <a:t> 1: 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Pronađite</a:t>
            </a:r>
            <a:r>
              <a:rPr lang="en-US" dirty="0">
                <a:latin typeface="Calibri Light"/>
                <a:ea typeface="Batang"/>
                <a:cs typeface="Calibri Light"/>
              </a:rPr>
              <a:t> 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razlike</a:t>
            </a:r>
            <a:r>
              <a:rPr lang="en-US" dirty="0">
                <a:latin typeface="Calibri Light"/>
                <a:ea typeface="Batang"/>
                <a:cs typeface="Calibri Light"/>
              </a:rPr>
              <a:t> 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zajedno</a:t>
            </a:r>
            <a:r>
              <a:rPr lang="en-US" dirty="0">
                <a:latin typeface="Calibri Light"/>
                <a:ea typeface="Batang"/>
                <a:cs typeface="Calibri Light"/>
              </a:rPr>
              <a:t> (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jedna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boja</a:t>
            </a:r>
            <a:r>
              <a:rPr lang="en-US" dirty="0">
                <a:latin typeface="Calibri Light"/>
                <a:ea typeface="Batang"/>
                <a:cs typeface="Calibri Light"/>
              </a:rPr>
              <a:t>)</a:t>
            </a:r>
          </a:p>
          <a:p>
            <a:r>
              <a:rPr lang="en-US" dirty="0" err="1">
                <a:latin typeface="Calibri Light"/>
                <a:ea typeface="Batang"/>
                <a:cs typeface="Calibri Light"/>
              </a:rPr>
              <a:t>Zadatak</a:t>
            </a:r>
            <a:r>
              <a:rPr lang="en-US" dirty="0">
                <a:latin typeface="Calibri Light"/>
                <a:ea typeface="Batang"/>
                <a:cs typeface="Calibri Light"/>
              </a:rPr>
              <a:t> 2: 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Izdvojite</a:t>
            </a:r>
            <a:r>
              <a:rPr lang="en-US" dirty="0">
                <a:latin typeface="Calibri Light"/>
                <a:ea typeface="Batang"/>
                <a:cs typeface="Calibri Light"/>
              </a:rPr>
              <a:t> 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reči</a:t>
            </a:r>
            <a:r>
              <a:rPr lang="en-US" dirty="0">
                <a:latin typeface="Calibri Light"/>
                <a:ea typeface="Batang"/>
                <a:cs typeface="Calibri Light"/>
              </a:rPr>
              <a:t> 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kojima</a:t>
            </a:r>
            <a:r>
              <a:rPr lang="en-US" dirty="0">
                <a:latin typeface="Calibri Light"/>
                <a:ea typeface="Batang"/>
                <a:cs typeface="Calibri Light"/>
              </a:rPr>
              <a:t> 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znate</a:t>
            </a:r>
            <a:r>
              <a:rPr lang="en-US" dirty="0">
                <a:latin typeface="Calibri Light"/>
                <a:ea typeface="Batang"/>
                <a:cs typeface="Calibri Light"/>
              </a:rPr>
              <a:t> 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značenje</a:t>
            </a:r>
            <a:r>
              <a:rPr lang="en-US" dirty="0">
                <a:latin typeface="Calibri Light"/>
                <a:ea typeface="Batang"/>
                <a:cs typeface="Calibri Light"/>
              </a:rPr>
              <a:t> (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druga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boja</a:t>
            </a:r>
            <a:r>
              <a:rPr lang="en-US" dirty="0">
                <a:latin typeface="Calibri Light"/>
                <a:ea typeface="Batang"/>
                <a:cs typeface="Calibri Light"/>
              </a:rPr>
              <a:t>)</a:t>
            </a:r>
            <a:endParaRPr lang="en-US" dirty="0"/>
          </a:p>
          <a:p>
            <a:endParaRPr lang="en-US" dirty="0"/>
          </a:p>
          <a:p>
            <a:pPr algn="just">
              <a:buNone/>
            </a:pPr>
            <a:r>
              <a:rPr lang="en-US" sz="1600" err="1">
                <a:ea typeface="+mn-lt"/>
                <a:cs typeface="+mn-lt"/>
              </a:rPr>
              <a:t>Одвојите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мало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времена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размислите</a:t>
            </a:r>
            <a:r>
              <a:rPr lang="en-US" sz="1600" dirty="0">
                <a:ea typeface="+mn-lt"/>
                <a:cs typeface="+mn-lt"/>
              </a:rPr>
              <a:t> о </a:t>
            </a:r>
            <a:r>
              <a:rPr lang="en-US" sz="1600" err="1">
                <a:ea typeface="+mn-lt"/>
                <a:cs typeface="+mn-lt"/>
              </a:rPr>
              <a:t>питањима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попуните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упитник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Нема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тачних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погрешних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одговора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Већина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питања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је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опциона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али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бих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вам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била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захвалан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ако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одвојите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времена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одговорите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сва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За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максималан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број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поена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потребно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је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само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попунити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обавезна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поља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Одговори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ће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користити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за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прилагођавање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материјала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темпа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задатака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овог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курса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потребама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студената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студенткинја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које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похађају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наставу</a:t>
            </a:r>
            <a:r>
              <a:rPr lang="en-US" sz="1600" dirty="0">
                <a:ea typeface="+mn-lt"/>
                <a:cs typeface="+mn-lt"/>
              </a:rPr>
              <a:t> у </a:t>
            </a:r>
            <a:r>
              <a:rPr lang="en-US" sz="1600" err="1">
                <a:ea typeface="+mn-lt"/>
                <a:cs typeface="+mn-lt"/>
              </a:rPr>
              <a:t>овом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семестру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>
              <a:cs typeface="+mn-lt"/>
            </a:endParaRPr>
          </a:p>
          <a:p>
            <a:pPr algn="just">
              <a:buNone/>
            </a:pP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Odvojite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malo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vremena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da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razmislite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o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pitanjima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ispunite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upitnik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 Nema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točnih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netočnih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odgovora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Većina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pitanja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nije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obavezna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,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ali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bila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bih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vam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zahvalan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kada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biste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odvojili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vrijeme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da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na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sva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odgovorite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 Za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maksimalan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broj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bodova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potrebno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je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ispuniti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samo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obavezna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polja.Odgovori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će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se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koristiti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za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prilagodbu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gradiva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,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tempa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zadataka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ovog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kolegija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potrebama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studenata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studentica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koje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pohađaju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nastavu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u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ovom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dirty="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semestru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22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4862-7805-DEAD-9499-71C35686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ea typeface="Batang"/>
                <a:cs typeface="Calibri Light"/>
              </a:rPr>
              <a:t>DOMAĆI/ZADAĆA: KORAK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9FAC-DEA4-B9D4-4617-E5CD31E9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r>
              <a:rPr lang="en-US" sz="1600" dirty="0" err="1">
                <a:ea typeface="+mn-lt"/>
                <a:cs typeface="+mn-lt"/>
              </a:rPr>
              <a:t>Одвојите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мало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времена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размислите</a:t>
            </a:r>
            <a:r>
              <a:rPr lang="en-US" sz="1600" dirty="0">
                <a:ea typeface="+mn-lt"/>
                <a:cs typeface="+mn-lt"/>
              </a:rPr>
              <a:t> о </a:t>
            </a:r>
            <a:r>
              <a:rPr lang="en-US" sz="1600" dirty="0" err="1">
                <a:ea typeface="+mn-lt"/>
                <a:cs typeface="+mn-lt"/>
              </a:rPr>
              <a:t>питањима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highlight>
                  <a:srgbClr val="FFFF00"/>
                </a:highlight>
                <a:ea typeface="+mn-lt"/>
                <a:cs typeface="+mn-lt"/>
              </a:rPr>
              <a:t>попуните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упитник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Нема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highlight>
                  <a:srgbClr val="FFFF00"/>
                </a:highlight>
                <a:ea typeface="+mn-lt"/>
                <a:cs typeface="+mn-lt"/>
              </a:rPr>
              <a:t>тачних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highlight>
                  <a:srgbClr val="FFFF00"/>
                </a:highlight>
                <a:ea typeface="+mn-lt"/>
                <a:cs typeface="+mn-lt"/>
              </a:rPr>
              <a:t>погрешних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одговора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Већина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питања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highlight>
                  <a:srgbClr val="FFFF00"/>
                </a:highlight>
                <a:ea typeface="+mn-lt"/>
                <a:cs typeface="+mn-lt"/>
              </a:rPr>
              <a:t>је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1600" dirty="0" err="1">
                <a:highlight>
                  <a:srgbClr val="FFFF00"/>
                </a:highlight>
                <a:ea typeface="+mn-lt"/>
                <a:cs typeface="+mn-lt"/>
              </a:rPr>
              <a:t>опциона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али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вам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била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захвалан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1600" dirty="0" err="1">
                <a:highlight>
                  <a:srgbClr val="FFFF00"/>
                </a:highlight>
                <a:ea typeface="+mn-lt"/>
                <a:cs typeface="+mn-lt"/>
              </a:rPr>
              <a:t>ако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одвојите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времена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одговорите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сва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За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максималан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број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highlight>
                  <a:srgbClr val="FFFF00"/>
                </a:highlight>
                <a:ea typeface="+mn-lt"/>
                <a:cs typeface="+mn-lt"/>
              </a:rPr>
              <a:t>поена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потребно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је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само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попунити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обавезна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поља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Одговори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ће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користити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прилагођавање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градива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темпа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задатака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овог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highlight>
                  <a:srgbClr val="00FF00"/>
                </a:highlight>
                <a:ea typeface="+mn-lt"/>
                <a:cs typeface="+mn-lt"/>
              </a:rPr>
              <a:t>курса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потребама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студената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студенткинја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које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похађају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наставу</a:t>
            </a:r>
            <a:r>
              <a:rPr lang="en-US" sz="1600" dirty="0">
                <a:ea typeface="+mn-lt"/>
                <a:cs typeface="+mn-lt"/>
              </a:rPr>
              <a:t> у </a:t>
            </a:r>
            <a:r>
              <a:rPr lang="en-US" sz="1600" dirty="0" err="1">
                <a:ea typeface="+mn-lt"/>
                <a:cs typeface="+mn-lt"/>
              </a:rPr>
              <a:t>овом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семестру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>
              <a:cs typeface="+mn-lt"/>
            </a:endParaRPr>
          </a:p>
          <a:p>
            <a:pPr>
              <a:buNone/>
            </a:pP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Odvojite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malo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vremena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da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razmislite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o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pitanjima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ispunite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upitnik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 Nema </a:t>
            </a:r>
            <a:r>
              <a:rPr lang="en-US" sz="1600" err="1">
                <a:solidFill>
                  <a:srgbClr val="495057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točnih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netočnih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odgovora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Većina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 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pitanja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nije</a:t>
            </a:r>
            <a:r>
              <a:rPr lang="en-US" sz="1600" dirty="0">
                <a:solidFill>
                  <a:srgbClr val="495057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obavezna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,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ali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bila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bih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vam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zahvalan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chemeClr val="tx1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kada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chemeClr val="tx1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biste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odvojili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vrijeme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da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na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sva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odgovorite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 Za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maksimalan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broj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bodova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potrebno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je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ispuniti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samo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obavezna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polja.Odgovori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će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se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koristiti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za </a:t>
            </a:r>
            <a:r>
              <a:rPr lang="en-US" sz="1600" err="1">
                <a:solidFill>
                  <a:srgbClr val="495057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prilagodbu</a:t>
            </a:r>
            <a:r>
              <a:rPr lang="en-US" sz="1600" dirty="0">
                <a:solidFill>
                  <a:srgbClr val="495057"/>
                </a:solidFill>
                <a:highlight>
                  <a:srgbClr val="FFFF00"/>
                </a:highlight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chemeClr val="tx1"/>
                </a:solidFill>
                <a:latin typeface="Calibri Light"/>
                <a:ea typeface="Batang"/>
                <a:cs typeface="Calibri Light"/>
              </a:rPr>
              <a:t>gradiva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,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tempa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zadataka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ovog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highlight>
                  <a:srgbClr val="00FF00"/>
                </a:highlight>
                <a:latin typeface="Calibri Light"/>
                <a:ea typeface="Batang"/>
                <a:cs typeface="Calibri Light"/>
              </a:rPr>
              <a:t>kolegija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potrebama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studenata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studentica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koje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pohađaju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nastavu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u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ovom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sz="1600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semestru</a:t>
            </a:r>
            <a:r>
              <a:rPr lang="en-US" sz="1600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190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7DAC-0A17-0E8C-B507-A26527B2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 Light"/>
              </a:rPr>
              <a:t>DOMAĆI/ZADAĆA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5630-C9EE-D6EE-EC96-E35488F1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>
              <a:buNone/>
            </a:pPr>
            <a:r>
              <a:rPr lang="en-US" cap="all" dirty="0">
                <a:solidFill>
                  <a:srgbClr val="495057"/>
                </a:solidFill>
                <a:ea typeface="+mn-lt"/>
                <a:cs typeface="+mn-lt"/>
              </a:rPr>
              <a:t>Please take some time to think about the questions and fill out the forms. There are no right or wrong answers. Most of the questions are optional, but I would appreciate it if you take time to answer all of them. However, you can get max points by just filling out the mandatory questions. </a:t>
            </a:r>
            <a:endParaRPr lang="en-US"/>
          </a:p>
          <a:p>
            <a:pPr algn="ctr">
              <a:buNone/>
            </a:pPr>
            <a:r>
              <a:rPr lang="en-US" cap="all" dirty="0">
                <a:solidFill>
                  <a:srgbClr val="495057"/>
                </a:solidFill>
                <a:ea typeface="+mn-lt"/>
                <a:cs typeface="+mn-lt"/>
              </a:rPr>
              <a:t>The answers will be used to adjust course materials, pace, and assignments to the needs of the students who are taking the class this semester. </a:t>
            </a:r>
            <a:endParaRPr lang="en-US"/>
          </a:p>
          <a:p>
            <a:pPr algn="ctr">
              <a:buNone/>
            </a:pPr>
            <a:endParaRPr lang="en-US" cap="all" dirty="0">
              <a:solidFill>
                <a:srgbClr val="495057"/>
              </a:solidFill>
            </a:endParaRPr>
          </a:p>
          <a:p>
            <a:pPr algn="ctr">
              <a:buNone/>
            </a:pP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Odvojite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malo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vremena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da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razmislite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o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pitanjima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ispunite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upitnik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 Nema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točnih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netočnih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odgovora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Većina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pitanja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nije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obavezna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,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ali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bila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bih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vam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zahvalan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kada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biste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odvojili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vrijeme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da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na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sva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odgovorite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 Za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maksimalan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broj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bodova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potrebno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je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ispuniti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samo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obavezna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polja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</a:t>
            </a:r>
          </a:p>
          <a:p>
            <a:pPr algn="ctr">
              <a:buNone/>
            </a:pP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Odgovori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će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se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koristiti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za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prilagodbu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gradiva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,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tempa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zadataka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ovog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kolegija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potrebama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studenata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i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studentica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koje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pohađaju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nastavu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u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ovom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 </a:t>
            </a:r>
            <a:r>
              <a:rPr lang="en-US" cap="all" err="1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semestru</a:t>
            </a:r>
            <a:r>
              <a:rPr lang="en-US" cap="all" dirty="0">
                <a:solidFill>
                  <a:srgbClr val="495057"/>
                </a:solidFill>
                <a:latin typeface="Calibri Light"/>
                <a:ea typeface="Batang"/>
                <a:cs typeface="Calibri Light"/>
              </a:rPr>
              <a:t>.</a:t>
            </a:r>
            <a:endParaRPr lang="en-US" dirty="0">
              <a:ea typeface="Batang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5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cil and answer-sheet">
            <a:extLst>
              <a:ext uri="{FF2B5EF4-FFF2-40B4-BE49-F238E27FC236}">
                <a16:creationId xmlns:a16="http://schemas.microsoft.com/office/drawing/2014/main" id="{80C2AFDB-C9F5-1AEA-CFF3-1B5A21004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95214-9E3D-3CB8-4970-F1A3D1A6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4759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Batang"/>
              </a:rPr>
              <a:t>Plan </a:t>
            </a:r>
            <a:r>
              <a:rPr lang="en-US" dirty="0" err="1">
                <a:ea typeface="Batang"/>
              </a:rPr>
              <a:t>rada</a:t>
            </a:r>
            <a:endParaRPr lang="en-US" err="1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89AA-F58D-CDED-A644-AD924EC5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2393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latin typeface="Calibri Light"/>
                <a:ea typeface="Batang"/>
                <a:cs typeface="Calibri Light"/>
              </a:rPr>
              <a:t>Popunite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upitnik</a:t>
            </a:r>
            <a:r>
              <a:rPr lang="en-US" dirty="0">
                <a:latin typeface="Calibri Light"/>
                <a:ea typeface="Batang"/>
                <a:cs typeface="Calibri Light"/>
              </a:rPr>
              <a:t> (Fill out the </a:t>
            </a:r>
            <a:r>
              <a:rPr lang="en-US">
                <a:latin typeface="Calibri Light"/>
                <a:ea typeface="Batang"/>
                <a:cs typeface="Calibri Light"/>
              </a:rPr>
              <a:t>questionnaire</a:t>
            </a:r>
            <a:r>
              <a:rPr lang="en-US" dirty="0">
                <a:latin typeface="Calibri Light"/>
                <a:ea typeface="Batang"/>
                <a:cs typeface="Calibri Light"/>
              </a:rPr>
              <a:t>), DUE 22/8 11.59 PM</a:t>
            </a:r>
            <a:endParaRPr lang="en-US">
              <a:latin typeface="Calibri Light"/>
              <a:ea typeface="Batang"/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Calibri Light"/>
                <a:ea typeface="Batang"/>
                <a:cs typeface="Calibri Light"/>
              </a:rPr>
              <a:t>Provežbajte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ćirilicu</a:t>
            </a:r>
            <a:r>
              <a:rPr lang="en-US" dirty="0">
                <a:latin typeface="Calibri Light"/>
                <a:ea typeface="Batang"/>
                <a:cs typeface="Calibri Light"/>
              </a:rPr>
              <a:t> (Practice Cyrillic), DUE 22/8 11.59 PM (Upload picture to Moodle page)</a:t>
            </a:r>
            <a:endParaRPr lang="en-US">
              <a:latin typeface="Calibri Light"/>
              <a:ea typeface="Batang"/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Calibri Light"/>
                <a:ea typeface="Batang"/>
                <a:cs typeface="Calibri Light"/>
              </a:rPr>
              <a:t>Pročitajte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strane</a:t>
            </a:r>
            <a:r>
              <a:rPr lang="en-US" dirty="0">
                <a:latin typeface="Calibri Light"/>
                <a:ea typeface="Batang"/>
                <a:cs typeface="Calibri Light"/>
              </a:rPr>
              <a:t> 211-213 I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pogledajte</a:t>
            </a:r>
            <a:r>
              <a:rPr lang="en-US" dirty="0">
                <a:latin typeface="Calibri Light"/>
                <a:ea typeface="Batang"/>
                <a:cs typeface="Calibri Light"/>
              </a:rPr>
              <a:t> video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Žuja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i</a:t>
            </a:r>
            <a:r>
              <a:rPr lang="en-US" dirty="0">
                <a:latin typeface="Calibri Light"/>
                <a:ea typeface="Batang"/>
                <a:cs typeface="Calibri Light"/>
              </a:rPr>
              <a:t> 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Vranjanski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govor</a:t>
            </a:r>
            <a:r>
              <a:rPr lang="en-US" dirty="0">
                <a:latin typeface="Calibri Light"/>
                <a:ea typeface="Batang"/>
                <a:cs typeface="Calibri Light"/>
              </a:rPr>
              <a:t> (Read pages 211-213 from textbook and watch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Žuja</a:t>
            </a:r>
            <a:r>
              <a:rPr lang="en-US" dirty="0">
                <a:latin typeface="Calibri Light"/>
                <a:ea typeface="Batang"/>
                <a:cs typeface="Calibri Light"/>
              </a:rPr>
              <a:t> and 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Vranjanski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govor</a:t>
            </a:r>
            <a:r>
              <a:rPr lang="en-US" dirty="0">
                <a:latin typeface="Calibri Light"/>
                <a:ea typeface="Batang"/>
                <a:cs typeface="Calibri Light"/>
              </a:rPr>
              <a:t> video)</a:t>
            </a:r>
            <a:endParaRPr lang="en-US">
              <a:latin typeface="Calibri Light"/>
              <a:ea typeface="Batang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31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4FF491-9986-4B6F-A24A-ED30A05F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6BA7FB1-7171-4986-B7AF-C52E4D6C8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43788"/>
            <a:ext cx="12192000" cy="2514212"/>
          </a:xfrm>
          <a:custGeom>
            <a:avLst/>
            <a:gdLst>
              <a:gd name="connsiteX0" fmla="*/ 1459261 w 12192000"/>
              <a:gd name="connsiteY0" fmla="*/ 0 h 2514212"/>
              <a:gd name="connsiteX1" fmla="*/ 1491434 w 12192000"/>
              <a:gd name="connsiteY1" fmla="*/ 2081 h 2514212"/>
              <a:gd name="connsiteX2" fmla="*/ 1521133 w 12192000"/>
              <a:gd name="connsiteY2" fmla="*/ 12705 h 2514212"/>
              <a:gd name="connsiteX3" fmla="*/ 1520642 w 12192000"/>
              <a:gd name="connsiteY3" fmla="*/ 15718 h 2514212"/>
              <a:gd name="connsiteX4" fmla="*/ 1525346 w 12192000"/>
              <a:gd name="connsiteY4" fmla="*/ 17440 h 2514212"/>
              <a:gd name="connsiteX5" fmla="*/ 1529861 w 12192000"/>
              <a:gd name="connsiteY5" fmla="*/ 15828 h 2514212"/>
              <a:gd name="connsiteX6" fmla="*/ 1535486 w 12192000"/>
              <a:gd name="connsiteY6" fmla="*/ 17840 h 2514212"/>
              <a:gd name="connsiteX7" fmla="*/ 1550942 w 12192000"/>
              <a:gd name="connsiteY7" fmla="*/ 22528 h 2514212"/>
              <a:gd name="connsiteX8" fmla="*/ 1555648 w 12192000"/>
              <a:gd name="connsiteY8" fmla="*/ 29063 h 2514212"/>
              <a:gd name="connsiteX9" fmla="*/ 1616371 w 12192000"/>
              <a:gd name="connsiteY9" fmla="*/ 45923 h 2514212"/>
              <a:gd name="connsiteX10" fmla="*/ 1635562 w 12192000"/>
              <a:gd name="connsiteY10" fmla="*/ 43049 h 2514212"/>
              <a:gd name="connsiteX11" fmla="*/ 1656629 w 12192000"/>
              <a:gd name="connsiteY11" fmla="*/ 54632 h 2514212"/>
              <a:gd name="connsiteX12" fmla="*/ 1718980 w 12192000"/>
              <a:gd name="connsiteY12" fmla="*/ 62564 h 2514212"/>
              <a:gd name="connsiteX13" fmla="*/ 1787692 w 12192000"/>
              <a:gd name="connsiteY13" fmla="*/ 79092 h 2514212"/>
              <a:gd name="connsiteX14" fmla="*/ 1835852 w 12192000"/>
              <a:gd name="connsiteY14" fmla="*/ 95722 h 2514212"/>
              <a:gd name="connsiteX15" fmla="*/ 1968340 w 12192000"/>
              <a:gd name="connsiteY15" fmla="*/ 113275 h 2514212"/>
              <a:gd name="connsiteX16" fmla="*/ 2192095 w 12192000"/>
              <a:gd name="connsiteY16" fmla="*/ 132015 h 2514212"/>
              <a:gd name="connsiteX17" fmla="*/ 2238669 w 12192000"/>
              <a:gd name="connsiteY17" fmla="*/ 138299 h 2514212"/>
              <a:gd name="connsiteX18" fmla="*/ 2274486 w 12192000"/>
              <a:gd name="connsiteY18" fmla="*/ 152812 h 2514212"/>
              <a:gd name="connsiteX19" fmla="*/ 2279116 w 12192000"/>
              <a:gd name="connsiteY19" fmla="*/ 164122 h 2514212"/>
              <a:gd name="connsiteX20" fmla="*/ 2304056 w 12192000"/>
              <a:gd name="connsiteY20" fmla="*/ 169037 h 2514212"/>
              <a:gd name="connsiteX21" fmla="*/ 2309804 w 12192000"/>
              <a:gd name="connsiteY21" fmla="*/ 172251 h 2514212"/>
              <a:gd name="connsiteX22" fmla="*/ 2343670 w 12192000"/>
              <a:gd name="connsiteY22" fmla="*/ 188764 h 2514212"/>
              <a:gd name="connsiteX23" fmla="*/ 2437876 w 12192000"/>
              <a:gd name="connsiteY23" fmla="*/ 176721 h 2514212"/>
              <a:gd name="connsiteX24" fmla="*/ 2506102 w 12192000"/>
              <a:gd name="connsiteY24" fmla="*/ 177268 h 2514212"/>
              <a:gd name="connsiteX25" fmla="*/ 2510860 w 12192000"/>
              <a:gd name="connsiteY25" fmla="*/ 180499 h 2514212"/>
              <a:gd name="connsiteX26" fmla="*/ 2513728 w 12192000"/>
              <a:gd name="connsiteY26" fmla="*/ 188092 h 2514212"/>
              <a:gd name="connsiteX27" fmla="*/ 2525381 w 12192000"/>
              <a:gd name="connsiteY27" fmla="*/ 191769 h 2514212"/>
              <a:gd name="connsiteX28" fmla="*/ 2535756 w 12192000"/>
              <a:gd name="connsiteY28" fmla="*/ 200817 h 2514212"/>
              <a:gd name="connsiteX29" fmla="*/ 2948811 w 12192000"/>
              <a:gd name="connsiteY29" fmla="*/ 262955 h 2514212"/>
              <a:gd name="connsiteX30" fmla="*/ 3142095 w 12192000"/>
              <a:gd name="connsiteY30" fmla="*/ 233204 h 2514212"/>
              <a:gd name="connsiteX31" fmla="*/ 3218414 w 12192000"/>
              <a:gd name="connsiteY31" fmla="*/ 232839 h 2514212"/>
              <a:gd name="connsiteX32" fmla="*/ 3227972 w 12192000"/>
              <a:gd name="connsiteY32" fmla="*/ 240653 h 2514212"/>
              <a:gd name="connsiteX33" fmla="*/ 3339346 w 12192000"/>
              <a:gd name="connsiteY33" fmla="*/ 209458 h 2514212"/>
              <a:gd name="connsiteX34" fmla="*/ 3490713 w 12192000"/>
              <a:gd name="connsiteY34" fmla="*/ 226208 h 2514212"/>
              <a:gd name="connsiteX35" fmla="*/ 3603103 w 12192000"/>
              <a:gd name="connsiteY35" fmla="*/ 248853 h 2514212"/>
              <a:gd name="connsiteX36" fmla="*/ 3666905 w 12192000"/>
              <a:gd name="connsiteY36" fmla="*/ 257229 h 2514212"/>
              <a:gd name="connsiteX37" fmla="*/ 3712467 w 12192000"/>
              <a:gd name="connsiteY37" fmla="*/ 268120 h 2514212"/>
              <a:gd name="connsiteX38" fmla="*/ 3833104 w 12192000"/>
              <a:gd name="connsiteY38" fmla="*/ 270033 h 2514212"/>
              <a:gd name="connsiteX39" fmla="*/ 4035021 w 12192000"/>
              <a:gd name="connsiteY39" fmla="*/ 262422 h 2514212"/>
              <a:gd name="connsiteX40" fmla="*/ 4179149 w 12192000"/>
              <a:gd name="connsiteY40" fmla="*/ 301076 h 2514212"/>
              <a:gd name="connsiteX41" fmla="*/ 4260839 w 12192000"/>
              <a:gd name="connsiteY41" fmla="*/ 278054 h 2514212"/>
              <a:gd name="connsiteX42" fmla="*/ 4351813 w 12192000"/>
              <a:gd name="connsiteY42" fmla="*/ 290531 h 2514212"/>
              <a:gd name="connsiteX43" fmla="*/ 4711075 w 12192000"/>
              <a:gd name="connsiteY43" fmla="*/ 274182 h 2514212"/>
              <a:gd name="connsiteX44" fmla="*/ 4942986 w 12192000"/>
              <a:gd name="connsiteY44" fmla="*/ 256714 h 2514212"/>
              <a:gd name="connsiteX45" fmla="*/ 4975093 w 12192000"/>
              <a:gd name="connsiteY45" fmla="*/ 251303 h 2514212"/>
              <a:gd name="connsiteX46" fmla="*/ 4975507 w 12192000"/>
              <a:gd name="connsiteY46" fmla="*/ 248286 h 2514212"/>
              <a:gd name="connsiteX47" fmla="*/ 4980605 w 12192000"/>
              <a:gd name="connsiteY47" fmla="*/ 247390 h 2514212"/>
              <a:gd name="connsiteX48" fmla="*/ 4984527 w 12192000"/>
              <a:gd name="connsiteY48" fmla="*/ 249713 h 2514212"/>
              <a:gd name="connsiteX49" fmla="*/ 4990610 w 12192000"/>
              <a:gd name="connsiteY49" fmla="*/ 248688 h 2514212"/>
              <a:gd name="connsiteX50" fmla="*/ 5007068 w 12192000"/>
              <a:gd name="connsiteY50" fmla="*/ 246693 h 2514212"/>
              <a:gd name="connsiteX51" fmla="*/ 5013592 w 12192000"/>
              <a:gd name="connsiteY51" fmla="*/ 241106 h 2514212"/>
              <a:gd name="connsiteX52" fmla="*/ 5095653 w 12192000"/>
              <a:gd name="connsiteY52" fmla="*/ 240789 h 2514212"/>
              <a:gd name="connsiteX53" fmla="*/ 5119627 w 12192000"/>
              <a:gd name="connsiteY53" fmla="*/ 233005 h 2514212"/>
              <a:gd name="connsiteX54" fmla="*/ 5182769 w 12192000"/>
              <a:gd name="connsiteY54" fmla="*/ 235660 h 2514212"/>
              <a:gd name="connsiteX55" fmla="*/ 5254661 w 12192000"/>
              <a:gd name="connsiteY55" fmla="*/ 230996 h 2514212"/>
              <a:gd name="connsiteX56" fmla="*/ 5306546 w 12192000"/>
              <a:gd name="connsiteY56" fmla="*/ 222807 h 2514212"/>
              <a:gd name="connsiteX57" fmla="*/ 5440923 w 12192000"/>
              <a:gd name="connsiteY57" fmla="*/ 227771 h 2514212"/>
              <a:gd name="connsiteX58" fmla="*/ 5664636 w 12192000"/>
              <a:gd name="connsiteY58" fmla="*/ 246788 h 2514212"/>
              <a:gd name="connsiteX59" fmla="*/ 5711906 w 12192000"/>
              <a:gd name="connsiteY59" fmla="*/ 248422 h 2514212"/>
              <a:gd name="connsiteX60" fmla="*/ 5758995 w 12192000"/>
              <a:gd name="connsiteY60" fmla="*/ 229984 h 2514212"/>
              <a:gd name="connsiteX61" fmla="*/ 5784768 w 12192000"/>
              <a:gd name="connsiteY61" fmla="*/ 229347 h 2514212"/>
              <a:gd name="connsiteX62" fmla="*/ 5791325 w 12192000"/>
              <a:gd name="connsiteY62" fmla="*/ 227173 h 2514212"/>
              <a:gd name="connsiteX63" fmla="*/ 5829240 w 12192000"/>
              <a:gd name="connsiteY63" fmla="*/ 216714 h 2514212"/>
              <a:gd name="connsiteX64" fmla="*/ 5917520 w 12192000"/>
              <a:gd name="connsiteY64" fmla="*/ 244155 h 2514212"/>
              <a:gd name="connsiteX65" fmla="*/ 5984201 w 12192000"/>
              <a:gd name="connsiteY65" fmla="*/ 254991 h 2514212"/>
              <a:gd name="connsiteX66" fmla="*/ 5989796 w 12192000"/>
              <a:gd name="connsiteY66" fmla="*/ 252634 h 2514212"/>
              <a:gd name="connsiteX67" fmla="*/ 5994845 w 12192000"/>
              <a:gd name="connsiteY67" fmla="*/ 245709 h 2514212"/>
              <a:gd name="connsiteX68" fmla="*/ 6007294 w 12192000"/>
              <a:gd name="connsiteY68" fmla="*/ 244068 h 2514212"/>
              <a:gd name="connsiteX69" fmla="*/ 6020093 w 12192000"/>
              <a:gd name="connsiteY69" fmla="*/ 236972 h 2514212"/>
              <a:gd name="connsiteX70" fmla="*/ 6417817 w 12192000"/>
              <a:gd name="connsiteY70" fmla="*/ 273587 h 2514212"/>
              <a:gd name="connsiteX71" fmla="*/ 6497893 w 12192000"/>
              <a:gd name="connsiteY71" fmla="*/ 308483 h 2514212"/>
              <a:gd name="connsiteX72" fmla="*/ 6620868 w 12192000"/>
              <a:gd name="connsiteY72" fmla="*/ 306436 h 2514212"/>
              <a:gd name="connsiteX73" fmla="*/ 6695168 w 12192000"/>
              <a:gd name="connsiteY73" fmla="*/ 319510 h 2514212"/>
              <a:gd name="connsiteX74" fmla="*/ 6706805 w 12192000"/>
              <a:gd name="connsiteY74" fmla="*/ 313484 h 2514212"/>
              <a:gd name="connsiteX75" fmla="*/ 6806152 w 12192000"/>
              <a:gd name="connsiteY75" fmla="*/ 362459 h 2514212"/>
              <a:gd name="connsiteX76" fmla="*/ 6958694 w 12192000"/>
              <a:gd name="connsiteY76" fmla="*/ 371353 h 2514212"/>
              <a:gd name="connsiteX77" fmla="*/ 7074987 w 12192000"/>
              <a:gd name="connsiteY77" fmla="*/ 368002 h 2514212"/>
              <a:gd name="connsiteX78" fmla="*/ 7139676 w 12192000"/>
              <a:gd name="connsiteY78" fmla="*/ 370468 h 2514212"/>
              <a:gd name="connsiteX79" fmla="*/ 7187325 w 12192000"/>
              <a:gd name="connsiteY79" fmla="*/ 367442 h 2514212"/>
              <a:gd name="connsiteX80" fmla="*/ 7305513 w 12192000"/>
              <a:gd name="connsiteY80" fmla="*/ 385677 h 2514212"/>
              <a:gd name="connsiteX81" fmla="*/ 7500124 w 12192000"/>
              <a:gd name="connsiteY81" fmla="*/ 426748 h 2514212"/>
              <a:gd name="connsiteX82" fmla="*/ 7724929 w 12192000"/>
              <a:gd name="connsiteY82" fmla="*/ 449138 h 2514212"/>
              <a:gd name="connsiteX83" fmla="*/ 7817327 w 12192000"/>
              <a:gd name="connsiteY83" fmla="*/ 452132 h 2514212"/>
              <a:gd name="connsiteX84" fmla="*/ 8259366 w 12192000"/>
              <a:gd name="connsiteY84" fmla="*/ 488306 h 2514212"/>
              <a:gd name="connsiteX85" fmla="*/ 8361715 w 12192000"/>
              <a:gd name="connsiteY85" fmla="*/ 515290 h 2514212"/>
              <a:gd name="connsiteX86" fmla="*/ 8569919 w 12192000"/>
              <a:gd name="connsiteY86" fmla="*/ 614538 h 2514212"/>
              <a:gd name="connsiteX87" fmla="*/ 8831835 w 12192000"/>
              <a:gd name="connsiteY87" fmla="*/ 648283 h 2514212"/>
              <a:gd name="connsiteX88" fmla="*/ 8849122 w 12192000"/>
              <a:gd name="connsiteY88" fmla="*/ 666729 h 2514212"/>
              <a:gd name="connsiteX89" fmla="*/ 8853801 w 12192000"/>
              <a:gd name="connsiteY89" fmla="*/ 669241 h 2514212"/>
              <a:gd name="connsiteX90" fmla="*/ 8855454 w 12192000"/>
              <a:gd name="connsiteY90" fmla="*/ 668299 h 2514212"/>
              <a:gd name="connsiteX91" fmla="*/ 8880205 w 12192000"/>
              <a:gd name="connsiteY91" fmla="*/ 665589 h 2514212"/>
              <a:gd name="connsiteX92" fmla="*/ 8935919 w 12192000"/>
              <a:gd name="connsiteY92" fmla="*/ 639843 h 2514212"/>
              <a:gd name="connsiteX93" fmla="*/ 9003753 w 12192000"/>
              <a:gd name="connsiteY93" fmla="*/ 607399 h 2514212"/>
              <a:gd name="connsiteX94" fmla="*/ 9054440 w 12192000"/>
              <a:gd name="connsiteY94" fmla="*/ 601719 h 2514212"/>
              <a:gd name="connsiteX95" fmla="*/ 9176644 w 12192000"/>
              <a:gd name="connsiteY95" fmla="*/ 571798 h 2514212"/>
              <a:gd name="connsiteX96" fmla="*/ 9255771 w 12192000"/>
              <a:gd name="connsiteY96" fmla="*/ 558155 h 2514212"/>
              <a:gd name="connsiteX97" fmla="*/ 9257975 w 12192000"/>
              <a:gd name="connsiteY97" fmla="*/ 557458 h 2514212"/>
              <a:gd name="connsiteX98" fmla="*/ 9274418 w 12192000"/>
              <a:gd name="connsiteY98" fmla="*/ 561900 h 2514212"/>
              <a:gd name="connsiteX99" fmla="*/ 9273680 w 12192000"/>
              <a:gd name="connsiteY99" fmla="*/ 569656 h 2514212"/>
              <a:gd name="connsiteX100" fmla="*/ 9287890 w 12192000"/>
              <a:gd name="connsiteY100" fmla="*/ 575751 h 2514212"/>
              <a:gd name="connsiteX101" fmla="*/ 9316722 w 12192000"/>
              <a:gd name="connsiteY101" fmla="*/ 573716 h 2514212"/>
              <a:gd name="connsiteX102" fmla="*/ 9327259 w 12192000"/>
              <a:gd name="connsiteY102" fmla="*/ 577444 h 2514212"/>
              <a:gd name="connsiteX103" fmla="*/ 9331251 w 12192000"/>
              <a:gd name="connsiteY103" fmla="*/ 577179 h 2514212"/>
              <a:gd name="connsiteX104" fmla="*/ 9340659 w 12192000"/>
              <a:gd name="connsiteY104" fmla="*/ 577500 h 2514212"/>
              <a:gd name="connsiteX105" fmla="*/ 9339631 w 12192000"/>
              <a:gd name="connsiteY105" fmla="*/ 572598 h 2514212"/>
              <a:gd name="connsiteX106" fmla="*/ 9351207 w 12192000"/>
              <a:gd name="connsiteY106" fmla="*/ 563785 h 2514212"/>
              <a:gd name="connsiteX107" fmla="*/ 9405150 w 12192000"/>
              <a:gd name="connsiteY107" fmla="*/ 568142 h 2514212"/>
              <a:gd name="connsiteX108" fmla="*/ 9407882 w 12192000"/>
              <a:gd name="connsiteY108" fmla="*/ 573714 h 2514212"/>
              <a:gd name="connsiteX109" fmla="*/ 9414653 w 12192000"/>
              <a:gd name="connsiteY109" fmla="*/ 574802 h 2514212"/>
              <a:gd name="connsiteX110" fmla="*/ 9419975 w 12192000"/>
              <a:gd name="connsiteY110" fmla="*/ 569856 h 2514212"/>
              <a:gd name="connsiteX111" fmla="*/ 9511372 w 12192000"/>
              <a:gd name="connsiteY111" fmla="*/ 560464 h 2514212"/>
              <a:gd name="connsiteX112" fmla="*/ 9633425 w 12192000"/>
              <a:gd name="connsiteY112" fmla="*/ 556826 h 2514212"/>
              <a:gd name="connsiteX113" fmla="*/ 9719959 w 12192000"/>
              <a:gd name="connsiteY113" fmla="*/ 582657 h 2514212"/>
              <a:gd name="connsiteX114" fmla="*/ 9728174 w 12192000"/>
              <a:gd name="connsiteY114" fmla="*/ 578001 h 2514212"/>
              <a:gd name="connsiteX115" fmla="*/ 9789050 w 12192000"/>
              <a:gd name="connsiteY115" fmla="*/ 581939 h 2514212"/>
              <a:gd name="connsiteX116" fmla="*/ 9999097 w 12192000"/>
              <a:gd name="connsiteY116" fmla="*/ 630056 h 2514212"/>
              <a:gd name="connsiteX117" fmla="*/ 10118147 w 12192000"/>
              <a:gd name="connsiteY117" fmla="*/ 636802 h 2514212"/>
              <a:gd name="connsiteX118" fmla="*/ 10160919 w 12192000"/>
              <a:gd name="connsiteY118" fmla="*/ 633662 h 2514212"/>
              <a:gd name="connsiteX119" fmla="*/ 10232545 w 12192000"/>
              <a:gd name="connsiteY119" fmla="*/ 628744 h 2514212"/>
              <a:gd name="connsiteX120" fmla="*/ 10287354 w 12192000"/>
              <a:gd name="connsiteY120" fmla="*/ 611436 h 2514212"/>
              <a:gd name="connsiteX121" fmla="*/ 10346741 w 12192000"/>
              <a:gd name="connsiteY121" fmla="*/ 612725 h 2514212"/>
              <a:gd name="connsiteX122" fmla="*/ 10358891 w 12192000"/>
              <a:gd name="connsiteY122" fmla="*/ 630654 h 2514212"/>
              <a:gd name="connsiteX123" fmla="*/ 10422952 w 12192000"/>
              <a:gd name="connsiteY123" fmla="*/ 626310 h 2514212"/>
              <a:gd name="connsiteX124" fmla="*/ 10520312 w 12192000"/>
              <a:gd name="connsiteY124" fmla="*/ 617790 h 2514212"/>
              <a:gd name="connsiteX125" fmla="*/ 10576039 w 12192000"/>
              <a:gd name="connsiteY125" fmla="*/ 617427 h 2514212"/>
              <a:gd name="connsiteX126" fmla="*/ 10728718 w 12192000"/>
              <a:gd name="connsiteY126" fmla="*/ 611492 h 2514212"/>
              <a:gd name="connsiteX127" fmla="*/ 10881994 w 12192000"/>
              <a:gd name="connsiteY127" fmla="*/ 601780 h 2514212"/>
              <a:gd name="connsiteX128" fmla="*/ 10974772 w 12192000"/>
              <a:gd name="connsiteY128" fmla="*/ 574756 h 2514212"/>
              <a:gd name="connsiteX129" fmla="*/ 11100552 w 12192000"/>
              <a:gd name="connsiteY129" fmla="*/ 569069 h 2514212"/>
              <a:gd name="connsiteX130" fmla="*/ 11121894 w 12192000"/>
              <a:gd name="connsiteY130" fmla="*/ 565000 h 2514212"/>
              <a:gd name="connsiteX131" fmla="*/ 11150643 w 12192000"/>
              <a:gd name="connsiteY131" fmla="*/ 569233 h 2514212"/>
              <a:gd name="connsiteX132" fmla="*/ 11265796 w 12192000"/>
              <a:gd name="connsiteY132" fmla="*/ 587175 h 2514212"/>
              <a:gd name="connsiteX133" fmla="*/ 11355726 w 12192000"/>
              <a:gd name="connsiteY133" fmla="*/ 610122 h 2514212"/>
              <a:gd name="connsiteX134" fmla="*/ 11470658 w 12192000"/>
              <a:gd name="connsiteY134" fmla="*/ 601703 h 2514212"/>
              <a:gd name="connsiteX135" fmla="*/ 11539778 w 12192000"/>
              <a:gd name="connsiteY135" fmla="*/ 608939 h 2514212"/>
              <a:gd name="connsiteX136" fmla="*/ 11651535 w 12192000"/>
              <a:gd name="connsiteY136" fmla="*/ 639663 h 2514212"/>
              <a:gd name="connsiteX137" fmla="*/ 11802020 w 12192000"/>
              <a:gd name="connsiteY137" fmla="*/ 638398 h 2514212"/>
              <a:gd name="connsiteX138" fmla="*/ 11834825 w 12192000"/>
              <a:gd name="connsiteY138" fmla="*/ 613125 h 2514212"/>
              <a:gd name="connsiteX139" fmla="*/ 11877449 w 12192000"/>
              <a:gd name="connsiteY139" fmla="*/ 598790 h 2514212"/>
              <a:gd name="connsiteX140" fmla="*/ 11892393 w 12192000"/>
              <a:gd name="connsiteY140" fmla="*/ 636939 h 2514212"/>
              <a:gd name="connsiteX141" fmla="*/ 12020094 w 12192000"/>
              <a:gd name="connsiteY141" fmla="*/ 670415 h 2514212"/>
              <a:gd name="connsiteX142" fmla="*/ 12084199 w 12192000"/>
              <a:gd name="connsiteY142" fmla="*/ 682904 h 2514212"/>
              <a:gd name="connsiteX143" fmla="*/ 12184719 w 12192000"/>
              <a:gd name="connsiteY143" fmla="*/ 693779 h 2514212"/>
              <a:gd name="connsiteX144" fmla="*/ 12192000 w 12192000"/>
              <a:gd name="connsiteY144" fmla="*/ 698582 h 2514212"/>
              <a:gd name="connsiteX145" fmla="*/ 12192000 w 12192000"/>
              <a:gd name="connsiteY145" fmla="*/ 2514212 h 2514212"/>
              <a:gd name="connsiteX146" fmla="*/ 0 w 12192000"/>
              <a:gd name="connsiteY146" fmla="*/ 2514212 h 2514212"/>
              <a:gd name="connsiteX147" fmla="*/ 0 w 12192000"/>
              <a:gd name="connsiteY147" fmla="*/ 389701 h 2514212"/>
              <a:gd name="connsiteX148" fmla="*/ 2342 w 12192000"/>
              <a:gd name="connsiteY148" fmla="*/ 390690 h 2514212"/>
              <a:gd name="connsiteX149" fmla="*/ 52832 w 12192000"/>
              <a:gd name="connsiteY149" fmla="*/ 414585 h 2514212"/>
              <a:gd name="connsiteX150" fmla="*/ 181833 w 12192000"/>
              <a:gd name="connsiteY150" fmla="*/ 426282 h 2514212"/>
              <a:gd name="connsiteX151" fmla="*/ 232344 w 12192000"/>
              <a:gd name="connsiteY151" fmla="*/ 412403 h 2514212"/>
              <a:gd name="connsiteX152" fmla="*/ 328963 w 12192000"/>
              <a:gd name="connsiteY152" fmla="*/ 389204 h 2514212"/>
              <a:gd name="connsiteX153" fmla="*/ 407676 w 12192000"/>
              <a:gd name="connsiteY153" fmla="*/ 335549 h 2514212"/>
              <a:gd name="connsiteX154" fmla="*/ 501221 w 12192000"/>
              <a:gd name="connsiteY154" fmla="*/ 296456 h 2514212"/>
              <a:gd name="connsiteX155" fmla="*/ 513422 w 12192000"/>
              <a:gd name="connsiteY155" fmla="*/ 299142 h 2514212"/>
              <a:gd name="connsiteX156" fmla="*/ 566181 w 12192000"/>
              <a:gd name="connsiteY156" fmla="*/ 274985 h 2514212"/>
              <a:gd name="connsiteX157" fmla="*/ 715501 w 12192000"/>
              <a:gd name="connsiteY157" fmla="*/ 208814 h 2514212"/>
              <a:gd name="connsiteX158" fmla="*/ 818524 w 12192000"/>
              <a:gd name="connsiteY158" fmla="*/ 105901 h 2514212"/>
              <a:gd name="connsiteX159" fmla="*/ 861377 w 12192000"/>
              <a:gd name="connsiteY159" fmla="*/ 95700 h 2514212"/>
              <a:gd name="connsiteX160" fmla="*/ 932809 w 12192000"/>
              <a:gd name="connsiteY160" fmla="*/ 78226 h 2514212"/>
              <a:gd name="connsiteX161" fmla="*/ 947517 w 12192000"/>
              <a:gd name="connsiteY161" fmla="*/ 83246 h 2514212"/>
              <a:gd name="connsiteX162" fmla="*/ 953836 w 12192000"/>
              <a:gd name="connsiteY162" fmla="*/ 81618 h 2514212"/>
              <a:gd name="connsiteX163" fmla="*/ 954499 w 12192000"/>
              <a:gd name="connsiteY163" fmla="*/ 81950 h 2514212"/>
              <a:gd name="connsiteX164" fmla="*/ 955824 w 12192000"/>
              <a:gd name="connsiteY164" fmla="*/ 81107 h 2514212"/>
              <a:gd name="connsiteX165" fmla="*/ 969830 w 12192000"/>
              <a:gd name="connsiteY165" fmla="*/ 77500 h 2514212"/>
              <a:gd name="connsiteX166" fmla="*/ 1000732 w 12192000"/>
              <a:gd name="connsiteY166" fmla="*/ 80378 h 2514212"/>
              <a:gd name="connsiteX167" fmla="*/ 1019324 w 12192000"/>
              <a:gd name="connsiteY167" fmla="*/ 78903 h 2514212"/>
              <a:gd name="connsiteX168" fmla="*/ 1037274 w 12192000"/>
              <a:gd name="connsiteY168" fmla="*/ 62267 h 2514212"/>
              <a:gd name="connsiteX169" fmla="*/ 1049971 w 12192000"/>
              <a:gd name="connsiteY169" fmla="*/ 60424 h 2514212"/>
              <a:gd name="connsiteX170" fmla="*/ 1052480 w 12192000"/>
              <a:gd name="connsiteY170" fmla="*/ 58135 h 2514212"/>
              <a:gd name="connsiteX171" fmla="*/ 1059690 w 12192000"/>
              <a:gd name="connsiteY171" fmla="*/ 53641 h 2514212"/>
              <a:gd name="connsiteX172" fmla="*/ 1052220 w 12192000"/>
              <a:gd name="connsiteY172" fmla="*/ 49522 h 2514212"/>
              <a:gd name="connsiteX173" fmla="*/ 1138039 w 12192000"/>
              <a:gd name="connsiteY173" fmla="*/ 30872 h 2514212"/>
              <a:gd name="connsiteX174" fmla="*/ 1210926 w 12192000"/>
              <a:gd name="connsiteY174" fmla="*/ 14979 h 2514212"/>
              <a:gd name="connsiteX175" fmla="*/ 1336068 w 12192000"/>
              <a:gd name="connsiteY175" fmla="*/ 38186 h 2514212"/>
              <a:gd name="connsiteX176" fmla="*/ 1459261 w 12192000"/>
              <a:gd name="connsiteY176" fmla="*/ 0 h 251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12192000" h="2514212">
                <a:moveTo>
                  <a:pt x="1459261" y="0"/>
                </a:moveTo>
                <a:lnTo>
                  <a:pt x="1491434" y="2081"/>
                </a:lnTo>
                <a:lnTo>
                  <a:pt x="1521133" y="12705"/>
                </a:lnTo>
                <a:lnTo>
                  <a:pt x="1520642" y="15718"/>
                </a:lnTo>
                <a:cubicBezTo>
                  <a:pt x="1521159" y="17756"/>
                  <a:pt x="1522793" y="18045"/>
                  <a:pt x="1525346" y="17440"/>
                </a:cubicBezTo>
                <a:lnTo>
                  <a:pt x="1529861" y="15828"/>
                </a:lnTo>
                <a:lnTo>
                  <a:pt x="1535486" y="17840"/>
                </a:lnTo>
                <a:lnTo>
                  <a:pt x="1550942" y="22528"/>
                </a:lnTo>
                <a:lnTo>
                  <a:pt x="1555648" y="29063"/>
                </a:lnTo>
                <a:cubicBezTo>
                  <a:pt x="1570161" y="39789"/>
                  <a:pt x="1606342" y="30263"/>
                  <a:pt x="1616371" y="45923"/>
                </a:cubicBezTo>
                <a:lnTo>
                  <a:pt x="1635562" y="43049"/>
                </a:lnTo>
                <a:lnTo>
                  <a:pt x="1656629" y="54632"/>
                </a:lnTo>
                <a:cubicBezTo>
                  <a:pt x="1676136" y="64313"/>
                  <a:pt x="1696495" y="70493"/>
                  <a:pt x="1718980" y="62564"/>
                </a:cubicBezTo>
                <a:cubicBezTo>
                  <a:pt x="1710198" y="83271"/>
                  <a:pt x="1773513" y="59959"/>
                  <a:pt x="1787692" y="79092"/>
                </a:cubicBezTo>
                <a:cubicBezTo>
                  <a:pt x="1796330" y="94761"/>
                  <a:pt x="1817555" y="91338"/>
                  <a:pt x="1835852" y="95722"/>
                </a:cubicBezTo>
                <a:cubicBezTo>
                  <a:pt x="1852612" y="110991"/>
                  <a:pt x="1940167" y="118287"/>
                  <a:pt x="1968340" y="113275"/>
                </a:cubicBezTo>
                <a:cubicBezTo>
                  <a:pt x="2044795" y="89517"/>
                  <a:pt x="2130455" y="149318"/>
                  <a:pt x="2192095" y="132015"/>
                </a:cubicBezTo>
                <a:cubicBezTo>
                  <a:pt x="2209619" y="131991"/>
                  <a:pt x="2224887" y="134397"/>
                  <a:pt x="2238669" y="138299"/>
                </a:cubicBezTo>
                <a:lnTo>
                  <a:pt x="2274486" y="152812"/>
                </a:lnTo>
                <a:lnTo>
                  <a:pt x="2279116" y="164122"/>
                </a:lnTo>
                <a:lnTo>
                  <a:pt x="2304056" y="169037"/>
                </a:lnTo>
                <a:lnTo>
                  <a:pt x="2309804" y="172251"/>
                </a:lnTo>
                <a:cubicBezTo>
                  <a:pt x="2320767" y="178426"/>
                  <a:pt x="2331795" y="184241"/>
                  <a:pt x="2343670" y="188764"/>
                </a:cubicBezTo>
                <a:cubicBezTo>
                  <a:pt x="2358600" y="143359"/>
                  <a:pt x="2447137" y="219755"/>
                  <a:pt x="2437876" y="176721"/>
                </a:cubicBezTo>
                <a:cubicBezTo>
                  <a:pt x="2488758" y="189440"/>
                  <a:pt x="2486507" y="167076"/>
                  <a:pt x="2506102" y="177268"/>
                </a:cubicBezTo>
                <a:lnTo>
                  <a:pt x="2510860" y="180499"/>
                </a:lnTo>
                <a:lnTo>
                  <a:pt x="2513728" y="188092"/>
                </a:lnTo>
                <a:lnTo>
                  <a:pt x="2525381" y="191769"/>
                </a:lnTo>
                <a:lnTo>
                  <a:pt x="2535756" y="200817"/>
                </a:lnTo>
                <a:cubicBezTo>
                  <a:pt x="2663692" y="197936"/>
                  <a:pt x="2829776" y="289543"/>
                  <a:pt x="2948811" y="262955"/>
                </a:cubicBezTo>
                <a:lnTo>
                  <a:pt x="3142095" y="233204"/>
                </a:lnTo>
                <a:cubicBezTo>
                  <a:pt x="3162523" y="219589"/>
                  <a:pt x="3196692" y="219425"/>
                  <a:pt x="3218414" y="232839"/>
                </a:cubicBezTo>
                <a:cubicBezTo>
                  <a:pt x="3222150" y="235147"/>
                  <a:pt x="3225368" y="237779"/>
                  <a:pt x="3227972" y="240653"/>
                </a:cubicBezTo>
                <a:cubicBezTo>
                  <a:pt x="3288384" y="208452"/>
                  <a:pt x="3307998" y="233039"/>
                  <a:pt x="3339346" y="209458"/>
                </a:cubicBezTo>
                <a:cubicBezTo>
                  <a:pt x="3414952" y="210507"/>
                  <a:pt x="3462028" y="246676"/>
                  <a:pt x="3490713" y="226208"/>
                </a:cubicBezTo>
                <a:cubicBezTo>
                  <a:pt x="3526630" y="233822"/>
                  <a:pt x="3565798" y="269898"/>
                  <a:pt x="3603103" y="248853"/>
                </a:cubicBezTo>
                <a:cubicBezTo>
                  <a:pt x="3598754" y="270476"/>
                  <a:pt x="3651119" y="239864"/>
                  <a:pt x="3666905" y="257229"/>
                </a:cubicBezTo>
                <a:cubicBezTo>
                  <a:pt x="3677191" y="271798"/>
                  <a:pt x="3695481" y="265906"/>
                  <a:pt x="3712467" y="268120"/>
                </a:cubicBezTo>
                <a:cubicBezTo>
                  <a:pt x="3729902" y="281336"/>
                  <a:pt x="3808905" y="278322"/>
                  <a:pt x="3833104" y="270033"/>
                </a:cubicBezTo>
                <a:cubicBezTo>
                  <a:pt x="3897067" y="237437"/>
                  <a:pt x="3983140" y="286861"/>
                  <a:pt x="4035021" y="262422"/>
                </a:cubicBezTo>
                <a:cubicBezTo>
                  <a:pt x="4097282" y="254109"/>
                  <a:pt x="4133929" y="288654"/>
                  <a:pt x="4179149" y="301076"/>
                </a:cubicBezTo>
                <a:cubicBezTo>
                  <a:pt x="4184845" y="254173"/>
                  <a:pt x="4276235" y="319760"/>
                  <a:pt x="4260839" y="278054"/>
                </a:cubicBezTo>
                <a:cubicBezTo>
                  <a:pt x="4323937" y="286956"/>
                  <a:pt x="4292725" y="244922"/>
                  <a:pt x="4351813" y="290531"/>
                </a:cubicBezTo>
                <a:cubicBezTo>
                  <a:pt x="4464997" y="272658"/>
                  <a:pt x="4609749" y="314584"/>
                  <a:pt x="4711075" y="274182"/>
                </a:cubicBezTo>
                <a:lnTo>
                  <a:pt x="4942986" y="256714"/>
                </a:lnTo>
                <a:lnTo>
                  <a:pt x="4975093" y="251303"/>
                </a:lnTo>
                <a:cubicBezTo>
                  <a:pt x="4975232" y="250297"/>
                  <a:pt x="4975369" y="249291"/>
                  <a:pt x="4975507" y="248286"/>
                </a:cubicBezTo>
                <a:cubicBezTo>
                  <a:pt x="4976618" y="246385"/>
                  <a:pt x="4978295" y="246375"/>
                  <a:pt x="4980605" y="247390"/>
                </a:cubicBezTo>
                <a:lnTo>
                  <a:pt x="4984527" y="249713"/>
                </a:lnTo>
                <a:lnTo>
                  <a:pt x="4990610" y="248688"/>
                </a:lnTo>
                <a:lnTo>
                  <a:pt x="5007068" y="246693"/>
                </a:lnTo>
                <a:lnTo>
                  <a:pt x="5013592" y="241106"/>
                </a:lnTo>
                <a:lnTo>
                  <a:pt x="5095653" y="240789"/>
                </a:lnTo>
                <a:lnTo>
                  <a:pt x="5119627" y="233005"/>
                </a:lnTo>
                <a:cubicBezTo>
                  <a:pt x="5141514" y="226816"/>
                  <a:pt x="5163197" y="224182"/>
                  <a:pt x="5182769" y="235660"/>
                </a:cubicBezTo>
                <a:cubicBezTo>
                  <a:pt x="5180344" y="214008"/>
                  <a:pt x="5235166" y="247288"/>
                  <a:pt x="5254661" y="230996"/>
                </a:cubicBezTo>
                <a:cubicBezTo>
                  <a:pt x="5267728" y="217158"/>
                  <a:pt x="5287406" y="224033"/>
                  <a:pt x="5306546" y="222807"/>
                </a:cubicBezTo>
                <a:cubicBezTo>
                  <a:pt x="5327410" y="210713"/>
                  <a:pt x="5414938" y="218190"/>
                  <a:pt x="5440923" y="227771"/>
                </a:cubicBezTo>
                <a:cubicBezTo>
                  <a:pt x="5508426" y="263677"/>
                  <a:pt x="5609664" y="219644"/>
                  <a:pt x="5664636" y="246788"/>
                </a:cubicBezTo>
                <a:cubicBezTo>
                  <a:pt x="5681713" y="249730"/>
                  <a:pt x="5697311" y="249929"/>
                  <a:pt x="5711906" y="248422"/>
                </a:cubicBezTo>
                <a:lnTo>
                  <a:pt x="5758995" y="229984"/>
                </a:lnTo>
                <a:lnTo>
                  <a:pt x="5784768" y="229347"/>
                </a:lnTo>
                <a:lnTo>
                  <a:pt x="5791325" y="227173"/>
                </a:lnTo>
                <a:cubicBezTo>
                  <a:pt x="5803843" y="222978"/>
                  <a:pt x="5816320" y="219147"/>
                  <a:pt x="5829240" y="216714"/>
                </a:cubicBezTo>
                <a:cubicBezTo>
                  <a:pt x="5830337" y="263473"/>
                  <a:pt x="5939302" y="203742"/>
                  <a:pt x="5917520" y="244155"/>
                </a:cubicBezTo>
                <a:cubicBezTo>
                  <a:pt x="5970898" y="240235"/>
                  <a:pt x="5962075" y="261662"/>
                  <a:pt x="5984201" y="254991"/>
                </a:cubicBezTo>
                <a:lnTo>
                  <a:pt x="5989796" y="252634"/>
                </a:lnTo>
                <a:lnTo>
                  <a:pt x="5994845" y="245709"/>
                </a:lnTo>
                <a:lnTo>
                  <a:pt x="6007294" y="244068"/>
                </a:lnTo>
                <a:lnTo>
                  <a:pt x="6020093" y="236972"/>
                </a:lnTo>
                <a:cubicBezTo>
                  <a:pt x="6143975" y="261102"/>
                  <a:pt x="6309638" y="227829"/>
                  <a:pt x="6417817" y="273587"/>
                </a:cubicBezTo>
                <a:lnTo>
                  <a:pt x="6497893" y="308483"/>
                </a:lnTo>
                <a:cubicBezTo>
                  <a:pt x="6539407" y="322455"/>
                  <a:pt x="6580258" y="277217"/>
                  <a:pt x="6620868" y="306436"/>
                </a:cubicBezTo>
                <a:cubicBezTo>
                  <a:pt x="6636749" y="323118"/>
                  <a:pt x="6670016" y="328969"/>
                  <a:pt x="6695168" y="319510"/>
                </a:cubicBezTo>
                <a:cubicBezTo>
                  <a:pt x="6699497" y="317883"/>
                  <a:pt x="6703416" y="315853"/>
                  <a:pt x="6706805" y="313484"/>
                </a:cubicBezTo>
                <a:cubicBezTo>
                  <a:pt x="6756162" y="354947"/>
                  <a:pt x="6782573" y="334244"/>
                  <a:pt x="6806152" y="362459"/>
                </a:cubicBezTo>
                <a:cubicBezTo>
                  <a:pt x="6880177" y="374037"/>
                  <a:pt x="6936793" y="346617"/>
                  <a:pt x="6958694" y="371353"/>
                </a:cubicBezTo>
                <a:cubicBezTo>
                  <a:pt x="6995971" y="369912"/>
                  <a:pt x="7044851" y="341265"/>
                  <a:pt x="7074987" y="368002"/>
                </a:cubicBezTo>
                <a:cubicBezTo>
                  <a:pt x="7077154" y="346196"/>
                  <a:pt x="7119136" y="384768"/>
                  <a:pt x="7139676" y="370468"/>
                </a:cubicBezTo>
                <a:cubicBezTo>
                  <a:pt x="7154023" y="357977"/>
                  <a:pt x="7170108" y="366769"/>
                  <a:pt x="7187325" y="367442"/>
                </a:cubicBezTo>
                <a:cubicBezTo>
                  <a:pt x="7208239" y="357461"/>
                  <a:pt x="7284374" y="373565"/>
                  <a:pt x="7305513" y="385677"/>
                </a:cubicBezTo>
                <a:cubicBezTo>
                  <a:pt x="7358216" y="428117"/>
                  <a:pt x="7456784" y="394274"/>
                  <a:pt x="7500124" y="426748"/>
                </a:cubicBezTo>
                <a:cubicBezTo>
                  <a:pt x="7570026" y="437325"/>
                  <a:pt x="7672061" y="444907"/>
                  <a:pt x="7724929" y="449138"/>
                </a:cubicBezTo>
                <a:cubicBezTo>
                  <a:pt x="7789088" y="450971"/>
                  <a:pt x="7746200" y="486754"/>
                  <a:pt x="7817327" y="452132"/>
                </a:cubicBezTo>
                <a:cubicBezTo>
                  <a:pt x="7922383" y="488419"/>
                  <a:pt x="8172547" y="432030"/>
                  <a:pt x="8259366" y="488306"/>
                </a:cubicBezTo>
                <a:cubicBezTo>
                  <a:pt x="8350099" y="498832"/>
                  <a:pt x="8293855" y="500857"/>
                  <a:pt x="8361715" y="515290"/>
                </a:cubicBezTo>
                <a:cubicBezTo>
                  <a:pt x="8371866" y="569917"/>
                  <a:pt x="8530916" y="584816"/>
                  <a:pt x="8569919" y="614538"/>
                </a:cubicBezTo>
                <a:cubicBezTo>
                  <a:pt x="8664467" y="623916"/>
                  <a:pt x="8737518" y="667979"/>
                  <a:pt x="8831835" y="648283"/>
                </a:cubicBezTo>
                <a:cubicBezTo>
                  <a:pt x="8836043" y="655540"/>
                  <a:pt x="8841988" y="661578"/>
                  <a:pt x="8849122" y="666729"/>
                </a:cubicBezTo>
                <a:lnTo>
                  <a:pt x="8853801" y="669241"/>
                </a:lnTo>
                <a:lnTo>
                  <a:pt x="8855454" y="668299"/>
                </a:lnTo>
                <a:cubicBezTo>
                  <a:pt x="8861777" y="666205"/>
                  <a:pt x="8869530" y="665188"/>
                  <a:pt x="8880205" y="665589"/>
                </a:cubicBezTo>
                <a:cubicBezTo>
                  <a:pt x="8882413" y="615998"/>
                  <a:pt x="8901725" y="649813"/>
                  <a:pt x="8935919" y="639843"/>
                </a:cubicBezTo>
                <a:cubicBezTo>
                  <a:pt x="8965695" y="634364"/>
                  <a:pt x="8979510" y="616979"/>
                  <a:pt x="9003753" y="607399"/>
                </a:cubicBezTo>
                <a:cubicBezTo>
                  <a:pt x="9023507" y="601045"/>
                  <a:pt x="9028653" y="615845"/>
                  <a:pt x="9054440" y="601719"/>
                </a:cubicBezTo>
                <a:cubicBezTo>
                  <a:pt x="9102537" y="613838"/>
                  <a:pt x="9140088" y="579118"/>
                  <a:pt x="9176644" y="571798"/>
                </a:cubicBezTo>
                <a:cubicBezTo>
                  <a:pt x="9188385" y="572749"/>
                  <a:pt x="9223409" y="566570"/>
                  <a:pt x="9255771" y="558155"/>
                </a:cubicBezTo>
                <a:lnTo>
                  <a:pt x="9257975" y="557458"/>
                </a:lnTo>
                <a:lnTo>
                  <a:pt x="9274418" y="561900"/>
                </a:lnTo>
                <a:cubicBezTo>
                  <a:pt x="9278464" y="563900"/>
                  <a:pt x="9279211" y="566336"/>
                  <a:pt x="9273680" y="569656"/>
                </a:cubicBezTo>
                <a:cubicBezTo>
                  <a:pt x="9278378" y="573580"/>
                  <a:pt x="9283120" y="575244"/>
                  <a:pt x="9287890" y="575751"/>
                </a:cubicBezTo>
                <a:cubicBezTo>
                  <a:pt x="9297426" y="576762"/>
                  <a:pt x="9307072" y="573141"/>
                  <a:pt x="9316722" y="573716"/>
                </a:cubicBezTo>
                <a:lnTo>
                  <a:pt x="9327259" y="577444"/>
                </a:lnTo>
                <a:lnTo>
                  <a:pt x="9331251" y="577179"/>
                </a:lnTo>
                <a:lnTo>
                  <a:pt x="9340659" y="577500"/>
                </a:lnTo>
                <a:lnTo>
                  <a:pt x="9339631" y="572598"/>
                </a:lnTo>
                <a:cubicBezTo>
                  <a:pt x="9337764" y="567895"/>
                  <a:pt x="9336418" y="562761"/>
                  <a:pt x="9351207" y="563785"/>
                </a:cubicBezTo>
                <a:cubicBezTo>
                  <a:pt x="9381758" y="568242"/>
                  <a:pt x="9392853" y="548462"/>
                  <a:pt x="9405150" y="568142"/>
                </a:cubicBezTo>
                <a:lnTo>
                  <a:pt x="9407882" y="573714"/>
                </a:lnTo>
                <a:lnTo>
                  <a:pt x="9414653" y="574802"/>
                </a:lnTo>
                <a:cubicBezTo>
                  <a:pt x="9418313" y="574734"/>
                  <a:pt x="9420436" y="573449"/>
                  <a:pt x="9419975" y="569856"/>
                </a:cubicBezTo>
                <a:cubicBezTo>
                  <a:pt x="9448165" y="585450"/>
                  <a:pt x="9482132" y="563716"/>
                  <a:pt x="9511372" y="560464"/>
                </a:cubicBezTo>
                <a:cubicBezTo>
                  <a:pt x="9532721" y="575263"/>
                  <a:pt x="9573014" y="553851"/>
                  <a:pt x="9633425" y="556826"/>
                </a:cubicBezTo>
                <a:cubicBezTo>
                  <a:pt x="9656670" y="573792"/>
                  <a:pt x="9674171" y="558636"/>
                  <a:pt x="9719959" y="582657"/>
                </a:cubicBezTo>
                <a:cubicBezTo>
                  <a:pt x="9722251" y="580902"/>
                  <a:pt x="9725017" y="579334"/>
                  <a:pt x="9728174" y="578001"/>
                </a:cubicBezTo>
                <a:cubicBezTo>
                  <a:pt x="9746519" y="570266"/>
                  <a:pt x="9773775" y="572028"/>
                  <a:pt x="9789050" y="581939"/>
                </a:cubicBezTo>
                <a:cubicBezTo>
                  <a:pt x="9862796" y="615076"/>
                  <a:pt x="9933554" y="619385"/>
                  <a:pt x="9999097" y="630056"/>
                </a:cubicBezTo>
                <a:cubicBezTo>
                  <a:pt x="10073634" y="639072"/>
                  <a:pt x="10027878" y="603769"/>
                  <a:pt x="10118147" y="636802"/>
                </a:cubicBezTo>
                <a:cubicBezTo>
                  <a:pt x="10129583" y="626600"/>
                  <a:pt x="10141531" y="626951"/>
                  <a:pt x="10160919" y="633662"/>
                </a:cubicBezTo>
                <a:cubicBezTo>
                  <a:pt x="10197237" y="637224"/>
                  <a:pt x="10197744" y="609490"/>
                  <a:pt x="10232545" y="628744"/>
                </a:cubicBezTo>
                <a:cubicBezTo>
                  <a:pt x="10227729" y="613472"/>
                  <a:pt x="10302341" y="628038"/>
                  <a:pt x="10287354" y="611436"/>
                </a:cubicBezTo>
                <a:cubicBezTo>
                  <a:pt x="10312702" y="599686"/>
                  <a:pt x="10321773" y="622726"/>
                  <a:pt x="10346741" y="612725"/>
                </a:cubicBezTo>
                <a:cubicBezTo>
                  <a:pt x="10373648" y="611923"/>
                  <a:pt x="10329597" y="627428"/>
                  <a:pt x="10358891" y="630654"/>
                </a:cubicBezTo>
                <a:cubicBezTo>
                  <a:pt x="10394727" y="631893"/>
                  <a:pt x="10391419" y="659011"/>
                  <a:pt x="10422952" y="626310"/>
                </a:cubicBezTo>
                <a:cubicBezTo>
                  <a:pt x="10459313" y="637271"/>
                  <a:pt x="10468379" y="622210"/>
                  <a:pt x="10520312" y="617790"/>
                </a:cubicBezTo>
                <a:cubicBezTo>
                  <a:pt x="10540692" y="627850"/>
                  <a:pt x="10558327" y="624717"/>
                  <a:pt x="10576039" y="617427"/>
                </a:cubicBezTo>
                <a:cubicBezTo>
                  <a:pt x="10625508" y="622847"/>
                  <a:pt x="10672265" y="613041"/>
                  <a:pt x="10728718" y="611492"/>
                </a:cubicBezTo>
                <a:cubicBezTo>
                  <a:pt x="10788054" y="625173"/>
                  <a:pt x="10821675" y="603337"/>
                  <a:pt x="10881994" y="601780"/>
                </a:cubicBezTo>
                <a:cubicBezTo>
                  <a:pt x="10938647" y="627611"/>
                  <a:pt x="10924569" y="570890"/>
                  <a:pt x="10974772" y="574756"/>
                </a:cubicBezTo>
                <a:cubicBezTo>
                  <a:pt x="11054469" y="599514"/>
                  <a:pt x="10974757" y="556166"/>
                  <a:pt x="11100552" y="569069"/>
                </a:cubicBezTo>
                <a:cubicBezTo>
                  <a:pt x="11107335" y="572917"/>
                  <a:pt x="11123036" y="569926"/>
                  <a:pt x="11121894" y="565000"/>
                </a:cubicBezTo>
                <a:cubicBezTo>
                  <a:pt x="11129768" y="566836"/>
                  <a:pt x="11148041" y="576945"/>
                  <a:pt x="11150643" y="569233"/>
                </a:cubicBezTo>
                <a:cubicBezTo>
                  <a:pt x="11191007" y="569951"/>
                  <a:pt x="11230667" y="576130"/>
                  <a:pt x="11265796" y="587175"/>
                </a:cubicBezTo>
                <a:cubicBezTo>
                  <a:pt x="11344554" y="576956"/>
                  <a:pt x="11299274" y="611579"/>
                  <a:pt x="11355726" y="610122"/>
                </a:cubicBezTo>
                <a:cubicBezTo>
                  <a:pt x="11402025" y="596607"/>
                  <a:pt x="11417778" y="609803"/>
                  <a:pt x="11470658" y="601703"/>
                </a:cubicBezTo>
                <a:cubicBezTo>
                  <a:pt x="11486705" y="627669"/>
                  <a:pt x="11519888" y="601016"/>
                  <a:pt x="11539778" y="608939"/>
                </a:cubicBezTo>
                <a:cubicBezTo>
                  <a:pt x="11574043" y="580735"/>
                  <a:pt x="11617623" y="638927"/>
                  <a:pt x="11651535" y="639663"/>
                </a:cubicBezTo>
                <a:cubicBezTo>
                  <a:pt x="11708897" y="636377"/>
                  <a:pt x="11772338" y="608253"/>
                  <a:pt x="11802020" y="638398"/>
                </a:cubicBezTo>
                <a:cubicBezTo>
                  <a:pt x="11806807" y="626481"/>
                  <a:pt x="11802365" y="609922"/>
                  <a:pt x="11834825" y="613125"/>
                </a:cubicBezTo>
                <a:cubicBezTo>
                  <a:pt x="11848113" y="607401"/>
                  <a:pt x="11851264" y="588974"/>
                  <a:pt x="11877449" y="598790"/>
                </a:cubicBezTo>
                <a:cubicBezTo>
                  <a:pt x="11843946" y="614246"/>
                  <a:pt x="11898192" y="617922"/>
                  <a:pt x="11892393" y="636939"/>
                </a:cubicBezTo>
                <a:cubicBezTo>
                  <a:pt x="11932582" y="650019"/>
                  <a:pt x="12026348" y="636148"/>
                  <a:pt x="12020094" y="670415"/>
                </a:cubicBezTo>
                <a:cubicBezTo>
                  <a:pt x="12031319" y="691006"/>
                  <a:pt x="12084600" y="660995"/>
                  <a:pt x="12084199" y="682904"/>
                </a:cubicBezTo>
                <a:cubicBezTo>
                  <a:pt x="12107472" y="669352"/>
                  <a:pt x="12147283" y="693523"/>
                  <a:pt x="12184719" y="693779"/>
                </a:cubicBezTo>
                <a:lnTo>
                  <a:pt x="12192000" y="698582"/>
                </a:lnTo>
                <a:lnTo>
                  <a:pt x="12192000" y="2514212"/>
                </a:lnTo>
                <a:lnTo>
                  <a:pt x="0" y="2514212"/>
                </a:lnTo>
                <a:lnTo>
                  <a:pt x="0" y="389701"/>
                </a:lnTo>
                <a:lnTo>
                  <a:pt x="2342" y="390690"/>
                </a:lnTo>
                <a:cubicBezTo>
                  <a:pt x="19293" y="399646"/>
                  <a:pt x="34869" y="408448"/>
                  <a:pt x="52832" y="414585"/>
                </a:cubicBezTo>
                <a:cubicBezTo>
                  <a:pt x="66618" y="437393"/>
                  <a:pt x="160312" y="422136"/>
                  <a:pt x="181833" y="426282"/>
                </a:cubicBezTo>
                <a:cubicBezTo>
                  <a:pt x="210976" y="416847"/>
                  <a:pt x="201697" y="418897"/>
                  <a:pt x="232344" y="412403"/>
                </a:cubicBezTo>
                <a:cubicBezTo>
                  <a:pt x="243291" y="385432"/>
                  <a:pt x="298585" y="394911"/>
                  <a:pt x="328963" y="389204"/>
                </a:cubicBezTo>
                <a:cubicBezTo>
                  <a:pt x="334325" y="365351"/>
                  <a:pt x="354405" y="358454"/>
                  <a:pt x="407676" y="335549"/>
                </a:cubicBezTo>
                <a:cubicBezTo>
                  <a:pt x="412678" y="308603"/>
                  <a:pt x="482160" y="338768"/>
                  <a:pt x="501221" y="296456"/>
                </a:cubicBezTo>
                <a:cubicBezTo>
                  <a:pt x="505071" y="297730"/>
                  <a:pt x="509180" y="298635"/>
                  <a:pt x="513422" y="299142"/>
                </a:cubicBezTo>
                <a:cubicBezTo>
                  <a:pt x="538056" y="302089"/>
                  <a:pt x="561680" y="291273"/>
                  <a:pt x="566181" y="274985"/>
                </a:cubicBezTo>
                <a:cubicBezTo>
                  <a:pt x="602317" y="213205"/>
                  <a:pt x="664992" y="242196"/>
                  <a:pt x="715501" y="208814"/>
                </a:cubicBezTo>
                <a:cubicBezTo>
                  <a:pt x="775993" y="174427"/>
                  <a:pt x="766920" y="172896"/>
                  <a:pt x="818524" y="105901"/>
                </a:cubicBezTo>
                <a:cubicBezTo>
                  <a:pt x="839150" y="113907"/>
                  <a:pt x="849917" y="109648"/>
                  <a:pt x="861377" y="95700"/>
                </a:cubicBezTo>
                <a:cubicBezTo>
                  <a:pt x="891666" y="79897"/>
                  <a:pt x="919300" y="111522"/>
                  <a:pt x="932809" y="78226"/>
                </a:cubicBezTo>
                <a:cubicBezTo>
                  <a:pt x="935429" y="82991"/>
                  <a:pt x="940838" y="84015"/>
                  <a:pt x="947517" y="83246"/>
                </a:cubicBezTo>
                <a:lnTo>
                  <a:pt x="953836" y="81618"/>
                </a:lnTo>
                <a:lnTo>
                  <a:pt x="954499" y="81950"/>
                </a:lnTo>
                <a:lnTo>
                  <a:pt x="955824" y="81107"/>
                </a:lnTo>
                <a:lnTo>
                  <a:pt x="969830" y="77500"/>
                </a:lnTo>
                <a:cubicBezTo>
                  <a:pt x="985211" y="72671"/>
                  <a:pt x="999573" y="68445"/>
                  <a:pt x="1000732" y="80378"/>
                </a:cubicBezTo>
                <a:cubicBezTo>
                  <a:pt x="1009502" y="81699"/>
                  <a:pt x="1015199" y="80857"/>
                  <a:pt x="1019324" y="78903"/>
                </a:cubicBezTo>
                <a:cubicBezTo>
                  <a:pt x="1027573" y="74997"/>
                  <a:pt x="1029542" y="66644"/>
                  <a:pt x="1037274" y="62267"/>
                </a:cubicBezTo>
                <a:lnTo>
                  <a:pt x="1049971" y="60424"/>
                </a:lnTo>
                <a:lnTo>
                  <a:pt x="1052480" y="58135"/>
                </a:lnTo>
                <a:lnTo>
                  <a:pt x="1059690" y="53641"/>
                </a:lnTo>
                <a:lnTo>
                  <a:pt x="1052220" y="49522"/>
                </a:lnTo>
                <a:cubicBezTo>
                  <a:pt x="1044419" y="46017"/>
                  <a:pt x="1125995" y="37448"/>
                  <a:pt x="1138039" y="30872"/>
                </a:cubicBezTo>
                <a:lnTo>
                  <a:pt x="1210926" y="14979"/>
                </a:lnTo>
                <a:lnTo>
                  <a:pt x="1336068" y="38186"/>
                </a:lnTo>
                <a:cubicBezTo>
                  <a:pt x="1363940" y="5039"/>
                  <a:pt x="1430115" y="18160"/>
                  <a:pt x="1459261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009CB-978D-7AF4-836A-64780275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4817036"/>
            <a:ext cx="9233647" cy="100404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pic>
        <p:nvPicPr>
          <p:cNvPr id="5" name="Online Media 4" title="Vip Kućni Net - Brzalica 2">
            <a:hlinkClick r:id="" action="ppaction://media"/>
            <a:extLst>
              <a:ext uri="{FF2B5EF4-FFF2-40B4-BE49-F238E27FC236}">
                <a16:creationId xmlns:a16="http://schemas.microsoft.com/office/drawing/2014/main" id="{F06DEC8B-22C2-C07B-6452-43E2DF0B7C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1737041" y="1036916"/>
            <a:ext cx="4132396" cy="3099297"/>
          </a:xfrm>
          <a:prstGeom prst="rect">
            <a:avLst/>
          </a:prstGeom>
        </p:spPr>
      </p:pic>
      <p:pic>
        <p:nvPicPr>
          <p:cNvPr id="4" name="Online Media 3" title="Vip brzalice">
            <a:hlinkClick r:id="" action="ppaction://media"/>
            <a:extLst>
              <a:ext uri="{FF2B5EF4-FFF2-40B4-BE49-F238E27FC236}">
                <a16:creationId xmlns:a16="http://schemas.microsoft.com/office/drawing/2014/main" id="{B2D9C480-976C-512C-8CAE-E97DADED63FA}"/>
              </a:ext>
            </a:extLst>
          </p:cNvPr>
          <p:cNvPicPr>
            <a:picLocks noGrp="1" noRot="1" noChangeAspect="1"/>
          </p:cNvPicPr>
          <p:nvPr>
            <p:ph idx="1"/>
            <a:videoFile r:link="rId2"/>
          </p:nvPr>
        </p:nvPicPr>
        <p:blipFill>
          <a:blip r:embed="rId8"/>
          <a:stretch>
            <a:fillRect/>
          </a:stretch>
        </p:blipFill>
        <p:spPr>
          <a:xfrm>
            <a:off x="6448626" y="1036916"/>
            <a:ext cx="4132396" cy="3099297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A51828-8A1C-4718-8592-FA8A69835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F537-2798-5CD1-E81F-A4B58E7F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Batang"/>
              </a:rPr>
              <a:t>Rešenja</a:t>
            </a:r>
            <a:r>
              <a:rPr lang="en-US" dirty="0">
                <a:ea typeface="Batang"/>
              </a:rPr>
              <a:t> + MIRO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FC5F-8B61-E786-5A98-59FE3946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latin typeface="Calibri Light"/>
                <a:ea typeface="Batang"/>
                <a:cs typeface="Calibri Light"/>
              </a:rPr>
              <a:t>Na </a:t>
            </a:r>
            <a:r>
              <a:rPr lang="en-US" err="1">
                <a:latin typeface="Calibri Light"/>
                <a:ea typeface="Batang"/>
                <a:cs typeface="Calibri Light"/>
              </a:rPr>
              <a:t>vrh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brda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vrba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mrda</a:t>
            </a:r>
            <a:r>
              <a:rPr lang="en-US" dirty="0">
                <a:latin typeface="Calibri Light"/>
                <a:ea typeface="Batang"/>
                <a:cs typeface="Calibri Light"/>
              </a:rPr>
              <a:t>.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err="1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Cvrči</a:t>
            </a:r>
            <a:r>
              <a:rPr lang="en-US" dirty="0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cvrči</a:t>
            </a:r>
            <a:r>
              <a:rPr lang="en-US" dirty="0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crčak</a:t>
            </a:r>
            <a:r>
              <a:rPr lang="en-US" dirty="0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, </a:t>
            </a:r>
            <a:r>
              <a:rPr lang="en-US" err="1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trči</a:t>
            </a:r>
            <a:r>
              <a:rPr lang="en-US" dirty="0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trči</a:t>
            </a:r>
            <a:r>
              <a:rPr lang="en-US" dirty="0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trčak</a:t>
            </a:r>
            <a:r>
              <a:rPr lang="en-US" dirty="0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.</a:t>
            </a:r>
          </a:p>
          <a:p>
            <a:r>
              <a:rPr lang="en-US" dirty="0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Petar </a:t>
            </a:r>
            <a:r>
              <a:rPr lang="en-US" err="1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petru</a:t>
            </a:r>
            <a:r>
              <a:rPr lang="en-US" dirty="0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plete</a:t>
            </a:r>
            <a:r>
              <a:rPr lang="en-US" dirty="0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 plot </a:t>
            </a:r>
            <a:r>
              <a:rPr lang="en-US" sz="1600" dirty="0">
                <a:solidFill>
                  <a:srgbClr val="262626"/>
                </a:solidFill>
                <a:latin typeface="Calibri Light"/>
                <a:ea typeface="Batang"/>
                <a:cs typeface="Calibri Light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 tri </a:t>
            </a:r>
            <a:r>
              <a:rPr lang="en-US" sz="160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pruta</a:t>
            </a:r>
            <a:r>
              <a:rPr lang="en-US" sz="16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 po tri puta, </a:t>
            </a:r>
            <a:r>
              <a:rPr lang="en-US" sz="160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brzo</a:t>
            </a:r>
            <a:r>
              <a:rPr lang="en-US" sz="16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pleti</a:t>
            </a:r>
            <a:r>
              <a:rPr lang="en-US" sz="16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 Petre plot)</a:t>
            </a:r>
          </a:p>
          <a:p>
            <a:r>
              <a:rPr lang="en-US" dirty="0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Jesi li </a:t>
            </a:r>
            <a:r>
              <a:rPr lang="en-US" err="1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ti</a:t>
            </a:r>
            <a:r>
              <a:rPr lang="en-US" dirty="0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 to </a:t>
            </a:r>
            <a:r>
              <a:rPr lang="en-US" err="1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tu</a:t>
            </a:r>
            <a:r>
              <a:rPr lang="en-US" dirty="0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? Jesi li to </a:t>
            </a:r>
            <a:r>
              <a:rPr lang="en-US" err="1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tu</a:t>
            </a:r>
            <a:r>
              <a:rPr lang="en-US" dirty="0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ti</a:t>
            </a:r>
            <a:r>
              <a:rPr lang="en-US" dirty="0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? Jesi li to </a:t>
            </a:r>
            <a:r>
              <a:rPr lang="en-US" err="1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tu</a:t>
            </a:r>
            <a:r>
              <a:rPr lang="en-US" dirty="0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? Jesi li </a:t>
            </a:r>
            <a:r>
              <a:rPr lang="en-US" err="1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tu</a:t>
            </a:r>
            <a:r>
              <a:rPr lang="en-US" dirty="0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ti</a:t>
            </a:r>
            <a:r>
              <a:rPr lang="en-US" dirty="0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 to? Jesi li </a:t>
            </a:r>
            <a:r>
              <a:rPr lang="en-US" err="1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tu</a:t>
            </a:r>
            <a:r>
              <a:rPr lang="en-US" dirty="0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 to </a:t>
            </a:r>
            <a:r>
              <a:rPr lang="en-US" err="1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ti</a:t>
            </a:r>
            <a:r>
              <a:rPr lang="en-US" dirty="0">
                <a:solidFill>
                  <a:srgbClr val="676767"/>
                </a:solidFill>
                <a:latin typeface="Calibri Light"/>
                <a:ea typeface="+mn-lt"/>
                <a:cs typeface="+mn-lt"/>
              </a:rPr>
              <a:t>?</a:t>
            </a:r>
            <a:endParaRPr lang="en-US">
              <a:solidFill>
                <a:srgbClr val="676767"/>
              </a:solidFill>
              <a:latin typeface="Calibri Light"/>
              <a:cs typeface="Calibri Light"/>
            </a:endParaRPr>
          </a:p>
          <a:p>
            <a:endParaRPr lang="en-US" sz="1100" dirty="0">
              <a:solidFill>
                <a:srgbClr val="67676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5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E74D-4F98-78AA-AE29-2BF105F0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ea typeface="Batang"/>
              </a:rPr>
              <a:t>Korisni</a:t>
            </a:r>
            <a:r>
              <a:rPr lang="en-US" dirty="0">
                <a:ea typeface="Batang"/>
              </a:rPr>
              <a:t> </a:t>
            </a:r>
            <a:r>
              <a:rPr lang="en-US" err="1">
                <a:ea typeface="Batang"/>
              </a:rPr>
              <a:t>izrazi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500A-1D41-6C6D-ADEA-1EAF6DFA8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756957"/>
            <a:ext cx="9810604" cy="25096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err="1">
                <a:latin typeface="Calibri Light"/>
                <a:ea typeface="Batang"/>
                <a:cs typeface="Calibri Light"/>
              </a:rPr>
              <a:t>Ponovite</a:t>
            </a:r>
            <a:r>
              <a:rPr lang="en-US" dirty="0">
                <a:latin typeface="Calibri Light"/>
                <a:ea typeface="Batang"/>
                <a:cs typeface="Calibri Light"/>
              </a:rPr>
              <a:t> za </a:t>
            </a:r>
            <a:r>
              <a:rPr lang="en-US" err="1">
                <a:latin typeface="Calibri Light"/>
                <a:ea typeface="Batang"/>
                <a:cs typeface="Calibri Light"/>
              </a:rPr>
              <a:t>mnom</a:t>
            </a:r>
            <a:r>
              <a:rPr lang="en-US" dirty="0">
                <a:latin typeface="Calibri Light"/>
                <a:ea typeface="Batang"/>
                <a:cs typeface="Calibri Light"/>
              </a:rPr>
              <a:t> </a:t>
            </a:r>
            <a:endParaRPr lang="en-US"/>
          </a:p>
          <a:p>
            <a:pPr algn="ctr"/>
            <a:r>
              <a:rPr lang="en-US" err="1">
                <a:latin typeface="Calibri Light"/>
                <a:ea typeface="Batang"/>
                <a:cs typeface="Calibri Light"/>
              </a:rPr>
              <a:t>Pročitajte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sledeću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rečenicu</a:t>
            </a:r>
            <a:r>
              <a:rPr lang="en-US" dirty="0">
                <a:latin typeface="Calibri Light"/>
                <a:ea typeface="Batang"/>
                <a:cs typeface="Calibri Light"/>
              </a:rPr>
              <a:t>/</a:t>
            </a:r>
            <a:r>
              <a:rPr lang="en-US" err="1">
                <a:latin typeface="Calibri Light"/>
                <a:ea typeface="Batang"/>
                <a:cs typeface="Calibri Light"/>
              </a:rPr>
              <a:t>pragraf</a:t>
            </a:r>
            <a:r>
              <a:rPr lang="en-US" dirty="0">
                <a:latin typeface="Calibri Light"/>
                <a:ea typeface="Batang"/>
                <a:cs typeface="Calibri Light"/>
              </a:rPr>
              <a:t>/</a:t>
            </a:r>
            <a:r>
              <a:rPr lang="en-US" err="1">
                <a:latin typeface="Calibri Light"/>
                <a:ea typeface="Batang"/>
                <a:cs typeface="Calibri Light"/>
              </a:rPr>
              <a:t>ovo</a:t>
            </a:r>
            <a:endParaRPr lang="en-US" dirty="0">
              <a:latin typeface="Calibri Light"/>
              <a:ea typeface="Batang"/>
              <a:cs typeface="Calibri Light"/>
            </a:endParaRPr>
          </a:p>
          <a:p>
            <a:pPr algn="ctr"/>
            <a:r>
              <a:rPr lang="en-US" dirty="0">
                <a:latin typeface="Calibri Light"/>
                <a:ea typeface="Batang"/>
                <a:cs typeface="Calibri Light"/>
              </a:rPr>
              <a:t>Da li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možete</a:t>
            </a:r>
            <a:r>
              <a:rPr lang="en-US" dirty="0">
                <a:latin typeface="Calibri Light"/>
                <a:ea typeface="Batang"/>
                <a:cs typeface="Calibri Light"/>
              </a:rPr>
              <a:t> da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ponovite</a:t>
            </a:r>
            <a:r>
              <a:rPr lang="en-US" dirty="0">
                <a:latin typeface="Calibri Light"/>
                <a:ea typeface="Batang"/>
                <a:cs typeface="Calibri Light"/>
              </a:rPr>
              <a:t>?</a:t>
            </a:r>
          </a:p>
          <a:p>
            <a:pPr algn="ctr"/>
            <a:r>
              <a:rPr lang="en-US" dirty="0">
                <a:latin typeface="Calibri Light"/>
                <a:ea typeface="Batang"/>
                <a:cs typeface="Calibri Light"/>
              </a:rPr>
              <a:t>Da li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možete</a:t>
            </a:r>
            <a:r>
              <a:rPr lang="en-US" dirty="0">
                <a:latin typeface="Calibri Light"/>
                <a:ea typeface="Batang"/>
                <a:cs typeface="Calibri Light"/>
              </a:rPr>
              <a:t> da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pričate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sporije</a:t>
            </a:r>
            <a:r>
              <a:rPr lang="en-US" dirty="0">
                <a:latin typeface="Calibri Light"/>
                <a:ea typeface="Batang"/>
                <a:cs typeface="Calibri Light"/>
              </a:rPr>
              <a:t>?</a:t>
            </a:r>
          </a:p>
          <a:p>
            <a:pPr algn="ctr"/>
            <a:r>
              <a:rPr lang="en-US" err="1">
                <a:latin typeface="Calibri Light"/>
                <a:ea typeface="Batang"/>
                <a:cs typeface="Calibri Light"/>
              </a:rPr>
              <a:t>Ništa</a:t>
            </a:r>
            <a:r>
              <a:rPr lang="en-US" dirty="0">
                <a:latin typeface="Calibri Light"/>
                <a:ea typeface="Batang"/>
                <a:cs typeface="Calibri Light"/>
              </a:rPr>
              <a:t> Vas ne </a:t>
            </a:r>
            <a:r>
              <a:rPr lang="en-US" err="1">
                <a:latin typeface="Calibri Light"/>
                <a:ea typeface="Batang"/>
                <a:cs typeface="Calibri Light"/>
              </a:rPr>
              <a:t>razumem</a:t>
            </a:r>
            <a:r>
              <a:rPr lang="en-US" dirty="0">
                <a:latin typeface="Calibri Light"/>
                <a:ea typeface="Batang"/>
                <a:cs typeface="Calibri Light"/>
              </a:rPr>
              <a:t>. </a:t>
            </a:r>
          </a:p>
          <a:p>
            <a:pPr algn="ctr"/>
            <a:r>
              <a:rPr lang="en-US" dirty="0">
                <a:latin typeface="Calibri Light"/>
                <a:cs typeface="Calibri Light"/>
              </a:rPr>
              <a:t>NZM</a:t>
            </a:r>
          </a:p>
        </p:txBody>
      </p:sp>
    </p:spTree>
    <p:extLst>
      <p:ext uri="{BB962C8B-B14F-4D97-AF65-F5344CB8AC3E}">
        <p14:creationId xmlns:p14="http://schemas.microsoft.com/office/powerpoint/2010/main" val="227411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806E-3BEB-FC4F-783C-F18AF320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0230" y="1167294"/>
            <a:ext cx="1226197" cy="287690"/>
          </a:xfrm>
        </p:spPr>
        <p:txBody>
          <a:bodyPr>
            <a:normAutofit/>
          </a:bodyPr>
          <a:lstStyle/>
          <a:p>
            <a:endParaRPr lang="en-US" sz="12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0C67-2F01-7FC2-36C5-997E5B73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9637" y="1165578"/>
            <a:ext cx="4217753" cy="227063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ea typeface="Batang"/>
            </a:endParaRPr>
          </a:p>
          <a:p>
            <a:endParaRPr lang="en-US" dirty="0">
              <a:ea typeface="Batang"/>
            </a:endParaRP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Pero: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Dobar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dan.</a:t>
            </a:r>
            <a:endParaRPr lang="en-US" sz="1600">
              <a:latin typeface="Calibri Light"/>
              <a:cs typeface="Calibri Light"/>
            </a:endParaRP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Dunja: Kako </a:t>
            </a:r>
            <a:r>
              <a:rPr lang="en-US" sz="1600" err="1">
                <a:latin typeface="Calibri Light"/>
                <a:ea typeface="Batang"/>
                <a:cs typeface="Calibri Light"/>
              </a:rPr>
              <a:t>ste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?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Pero: Hvala dobro. A vi?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Dunja: I ja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sam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dobro. </a:t>
            </a:r>
          </a:p>
          <a:p>
            <a:r>
              <a:rPr lang="en-US" sz="1600" dirty="0">
                <a:latin typeface="Calibri Light"/>
                <a:ea typeface="+mn-lt"/>
                <a:cs typeface="+mn-lt"/>
              </a:rPr>
              <a:t>Pero: Ja </a:t>
            </a:r>
            <a:r>
              <a:rPr lang="en-US" sz="1600" dirty="0" err="1">
                <a:latin typeface="Calibri Light"/>
                <a:ea typeface="+mn-lt"/>
                <a:cs typeface="+mn-lt"/>
              </a:rPr>
              <a:t>sam</a:t>
            </a:r>
            <a:r>
              <a:rPr lang="en-US" sz="1600" dirty="0">
                <a:latin typeface="Calibri Light"/>
                <a:ea typeface="+mn-lt"/>
                <a:cs typeface="+mn-lt"/>
              </a:rPr>
              <a:t> Pero Stanić. Kako se vi </a:t>
            </a:r>
            <a:r>
              <a:rPr lang="en-US" sz="1600" dirty="0" err="1">
                <a:latin typeface="Calibri Light"/>
                <a:ea typeface="+mn-lt"/>
                <a:cs typeface="+mn-lt"/>
              </a:rPr>
              <a:t>zovete</a:t>
            </a:r>
            <a:r>
              <a:rPr lang="en-US" sz="1600" dirty="0">
                <a:latin typeface="Calibri Light"/>
                <a:ea typeface="+mn-lt"/>
                <a:cs typeface="+mn-lt"/>
              </a:rPr>
              <a:t>?</a:t>
            </a:r>
            <a:endParaRPr lang="en-US" sz="1600" dirty="0">
              <a:latin typeface="Calibri Light"/>
              <a:ea typeface="Batang"/>
            </a:endParaRPr>
          </a:p>
          <a:p>
            <a:r>
              <a:rPr lang="en-US" sz="1600" dirty="0">
                <a:latin typeface="Calibri Light"/>
                <a:ea typeface="Batang"/>
              </a:rPr>
              <a:t>Dunja: Zovem se Dunja Pavlović. Ko je ta </a:t>
            </a:r>
            <a:r>
              <a:rPr lang="en-US" sz="1600" dirty="0" err="1">
                <a:latin typeface="Calibri Light"/>
                <a:ea typeface="Batang"/>
              </a:rPr>
              <a:t>devojka</a:t>
            </a:r>
            <a:r>
              <a:rPr lang="en-US" sz="1600" dirty="0">
                <a:latin typeface="Calibri Light"/>
                <a:ea typeface="Batang"/>
              </a:rPr>
              <a:t> Pero?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Pero: To je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moja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sestra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.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Dunja: Je li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udata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?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Pero: Jeste,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ona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je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sada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gospođa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Rajli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.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Dunja: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Doviđenja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Pero. 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Pero: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Doviđenja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Dunja. </a:t>
            </a:r>
          </a:p>
          <a:p>
            <a:endParaRPr lang="en-US" sz="1600" dirty="0">
              <a:latin typeface="Calibri Light"/>
              <a:ea typeface="Batang"/>
              <a:cs typeface="Calibri Light"/>
            </a:endParaRPr>
          </a:p>
          <a:p>
            <a:pPr marL="0" indent="0">
              <a:buNone/>
            </a:pPr>
            <a:endParaRPr lang="en-US" dirty="0">
              <a:ea typeface="Batang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B3E68-E650-C87E-80DE-099DC275E6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>
              <a:ea typeface="Batang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BE7CE-1835-63D7-EB41-EB3491A9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35" y="609601"/>
            <a:ext cx="9810604" cy="1216024"/>
          </a:xfrm>
        </p:spPr>
        <p:txBody>
          <a:bodyPr/>
          <a:lstStyle/>
          <a:p>
            <a:r>
              <a:rPr lang="en-US" dirty="0">
                <a:latin typeface="Calibri Light"/>
                <a:ea typeface="Batang"/>
                <a:cs typeface="Calibri Light"/>
              </a:rPr>
              <a:t>Prva </a:t>
            </a:r>
            <a:r>
              <a:rPr lang="en-US" err="1">
                <a:latin typeface="Calibri Light"/>
                <a:ea typeface="Batang"/>
                <a:cs typeface="Calibri Light"/>
              </a:rPr>
              <a:t>lekcija</a:t>
            </a:r>
            <a:r>
              <a:rPr lang="en-US" dirty="0">
                <a:latin typeface="Calibri Light"/>
                <a:ea typeface="Batang"/>
                <a:cs typeface="Calibri Light"/>
              </a:rPr>
              <a:t>: </a:t>
            </a:r>
            <a:r>
              <a:rPr lang="en-US" err="1">
                <a:latin typeface="Calibri Light"/>
                <a:ea typeface="Batang"/>
                <a:cs typeface="Calibri Light"/>
              </a:rPr>
              <a:t>korak</a:t>
            </a:r>
            <a:r>
              <a:rPr lang="en-US" dirty="0">
                <a:latin typeface="Calibri Light"/>
                <a:ea typeface="Batang"/>
                <a:cs typeface="Calibri Light"/>
              </a:rPr>
              <a:t> 1- </a:t>
            </a:r>
            <a:r>
              <a:rPr lang="en-US" err="1">
                <a:latin typeface="Calibri Light"/>
                <a:ea typeface="Batang"/>
                <a:cs typeface="Calibri Light"/>
              </a:rPr>
              <a:t>Pročitajte</a:t>
            </a:r>
            <a:endParaRPr lang="en-US" err="1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7456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275-C248-23D1-9BAA-E1FB7610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Batang"/>
              </a:rPr>
              <a:t>Vežba</a:t>
            </a:r>
            <a:r>
              <a:rPr lang="en-US" dirty="0">
                <a:ea typeface="Batang"/>
              </a:rPr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BF7A-B6E1-D9A0-EBC8-5D786AE5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38831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 Light"/>
                <a:ea typeface="Batang"/>
                <a:cs typeface="Calibri Light"/>
              </a:rPr>
              <a:t>Pročitajte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ponovo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razgovor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i</a:t>
            </a:r>
            <a:r>
              <a:rPr lang="en-US" dirty="0">
                <a:latin typeface="Calibri Light"/>
                <a:ea typeface="Batang"/>
                <a:cs typeface="Calibri Light"/>
              </a:rPr>
              <a:t> </a:t>
            </a:r>
            <a:r>
              <a:rPr lang="en-US" err="1">
                <a:latin typeface="Calibri Light"/>
                <a:ea typeface="Batang"/>
                <a:cs typeface="Calibri Light"/>
              </a:rPr>
              <a:t>pronađite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jednu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stvar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koja</a:t>
            </a:r>
            <a:r>
              <a:rPr lang="en-US" dirty="0">
                <a:latin typeface="Calibri Light"/>
                <a:ea typeface="Batang"/>
                <a:cs typeface="Calibri Light"/>
              </a:rPr>
              <a:t> ne </a:t>
            </a:r>
            <a:r>
              <a:rPr lang="en-US" err="1">
                <a:latin typeface="Calibri Light"/>
                <a:ea typeface="Batang"/>
                <a:cs typeface="Calibri Light"/>
              </a:rPr>
              <a:t>valja</a:t>
            </a:r>
            <a:r>
              <a:rPr lang="en-US" dirty="0">
                <a:latin typeface="Calibri Light"/>
                <a:ea typeface="Batang"/>
                <a:cs typeface="Calibri Light"/>
              </a:rPr>
              <a:t> u </a:t>
            </a:r>
            <a:r>
              <a:rPr lang="en-US" err="1">
                <a:latin typeface="Calibri Light"/>
                <a:ea typeface="Batang"/>
                <a:cs typeface="Calibri Light"/>
              </a:rPr>
              <a:t>njemu</a:t>
            </a:r>
            <a:endParaRPr lang="en-US">
              <a:latin typeface="Calibri Light"/>
              <a:ea typeface="Batang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800" cap="all" dirty="0">
                <a:ea typeface="+mn-lt"/>
                <a:cs typeface="+mn-lt"/>
              </a:rPr>
              <a:t>VEŽBA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886DB-64D6-BD1A-6C40-266357E19B3D}"/>
              </a:ext>
            </a:extLst>
          </p:cNvPr>
          <p:cNvSpPr txBox="1"/>
          <p:nvPr/>
        </p:nvSpPr>
        <p:spPr>
          <a:xfrm>
            <a:off x="1194741" y="3866445"/>
            <a:ext cx="8594607" cy="1113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solidFill>
                  <a:srgbClr val="262626"/>
                </a:solidFill>
                <a:latin typeface="Calibri Light"/>
                <a:cs typeface="Calibri Light"/>
              </a:rPr>
              <a:t>Napištie</a:t>
            </a:r>
            <a:r>
              <a:rPr lang="en-US" sz="2000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Calibri Light"/>
                <a:cs typeface="Calibri Light"/>
              </a:rPr>
              <a:t>novu</a:t>
            </a:r>
            <a:r>
              <a:rPr lang="en-US" sz="2000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Calibri Light"/>
                <a:cs typeface="Calibri Light"/>
              </a:rPr>
              <a:t>verziju</a:t>
            </a:r>
            <a:r>
              <a:rPr lang="en-US" sz="2000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Calibri Light"/>
                <a:cs typeface="Calibri Light"/>
              </a:rPr>
              <a:t>razgovora</a:t>
            </a:r>
            <a:r>
              <a:rPr lang="en-US" sz="2000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Calibri Light"/>
                <a:cs typeface="Calibri Light"/>
              </a:rPr>
              <a:t>između</a:t>
            </a:r>
            <a:r>
              <a:rPr lang="en-US" sz="2000" dirty="0">
                <a:solidFill>
                  <a:srgbClr val="262626"/>
                </a:solidFill>
                <a:latin typeface="Calibri Light"/>
                <a:cs typeface="Calibri Light"/>
              </a:rPr>
              <a:t> Pere </a:t>
            </a:r>
            <a:r>
              <a:rPr lang="en-US" sz="2000" dirty="0" err="1">
                <a:solidFill>
                  <a:srgbClr val="262626"/>
                </a:solidFill>
                <a:latin typeface="Calibri Light"/>
                <a:cs typeface="Calibri Light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alibri Light"/>
                <a:cs typeface="Calibri Light"/>
              </a:rPr>
              <a:t> </a:t>
            </a:r>
            <a:r>
              <a:rPr lang="en-US" sz="2000" dirty="0" err="1">
                <a:solidFill>
                  <a:srgbClr val="262626"/>
                </a:solidFill>
                <a:latin typeface="Calibri Light"/>
                <a:cs typeface="Calibri Light"/>
              </a:rPr>
              <a:t>Dunje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2000" dirty="0">
              <a:solidFill>
                <a:srgbClr val="262626"/>
              </a:solidFill>
              <a:latin typeface="Calibri Light"/>
              <a:cs typeface="Calibri Light"/>
            </a:endParaRPr>
          </a:p>
          <a:p>
            <a:pPr marL="285750" indent="-285750">
              <a:buFont typeface="Calibri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1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25E7-7B0E-679E-7748-DE391E1D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Batang"/>
              </a:rPr>
              <a:t>Vežba</a:t>
            </a:r>
            <a:r>
              <a:rPr lang="en-US" dirty="0">
                <a:ea typeface="Batang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CCED-2E8E-CA37-C4EB-E2A7798A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alibri Light"/>
                <a:ea typeface="Batang"/>
                <a:cs typeface="Calibri Light"/>
              </a:rPr>
              <a:t>Koristeći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reči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sa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strane</a:t>
            </a:r>
            <a:r>
              <a:rPr lang="en-US" dirty="0">
                <a:latin typeface="Calibri Light"/>
                <a:ea typeface="Batang"/>
                <a:cs typeface="Calibri Light"/>
              </a:rPr>
              <a:t> 4,5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i</a:t>
            </a:r>
            <a:r>
              <a:rPr lang="en-US" dirty="0">
                <a:latin typeface="Calibri Light"/>
                <a:ea typeface="Batang"/>
                <a:cs typeface="Calibri Light"/>
              </a:rPr>
              <a:t> 6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napravite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novi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dijalog</a:t>
            </a:r>
            <a:r>
              <a:rPr lang="en-US" dirty="0">
                <a:latin typeface="Calibri Light"/>
                <a:ea typeface="Batang"/>
                <a:cs typeface="Calibri Light"/>
              </a:rPr>
              <a:t> 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842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DD3F-5EBE-6A31-28FB-497418D5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/>
                <a:ea typeface="Batang"/>
                <a:cs typeface="Calibri Light"/>
              </a:rPr>
              <a:t>Domaći</a:t>
            </a:r>
            <a:r>
              <a:rPr lang="en-US" dirty="0">
                <a:latin typeface="Calibri Light"/>
                <a:ea typeface="Batang"/>
                <a:cs typeface="Calibri Light"/>
              </a:rPr>
              <a:t>/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zadaća</a:t>
            </a:r>
            <a:r>
              <a:rPr lang="en-US" dirty="0">
                <a:latin typeface="Calibri Light"/>
                <a:ea typeface="Batang"/>
                <a:cs typeface="Calibri Light"/>
              </a:rPr>
              <a:t>: </a:t>
            </a:r>
            <a:r>
              <a:rPr lang="en-US" dirty="0" err="1">
                <a:latin typeface="Calibri Light"/>
                <a:ea typeface="Batang"/>
                <a:cs typeface="Calibri Light"/>
              </a:rPr>
              <a:t>korak</a:t>
            </a:r>
            <a:r>
              <a:rPr lang="en-US" dirty="0">
                <a:latin typeface="Calibri Light"/>
                <a:ea typeface="Batang"/>
                <a:cs typeface="Calibri Light"/>
              </a:rPr>
              <a:t> 1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2D11-C2FB-0BB1-D309-84E64597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>
                <a:latin typeface="Calibri Light"/>
                <a:ea typeface="Batang"/>
                <a:cs typeface="Calibri Light"/>
              </a:rPr>
              <a:t>Pročitajte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sledeći</a:t>
            </a:r>
            <a:r>
              <a:rPr lang="en-US" dirty="0">
                <a:latin typeface="Calibri Light"/>
                <a:ea typeface="Batang"/>
                <a:cs typeface="Calibri Light"/>
              </a:rPr>
              <a:t> </a:t>
            </a:r>
            <a:r>
              <a:rPr lang="en-US" err="1">
                <a:latin typeface="Calibri Light"/>
                <a:ea typeface="Batang"/>
                <a:cs typeface="Calibri Light"/>
              </a:rPr>
              <a:t>paragraf</a:t>
            </a:r>
            <a:r>
              <a:rPr lang="en-US" dirty="0">
                <a:latin typeface="Calibri Light"/>
                <a:ea typeface="Batang"/>
                <a:cs typeface="Calibri Light"/>
              </a:rPr>
              <a:t>:</a:t>
            </a: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algn="ctr">
              <a:buNone/>
            </a:pP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Odvojite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malo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vremena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da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razmislite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o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pitanjima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ispunite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upitnik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. Nema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točnih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netočnih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odgovora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.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Većina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pitanja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nije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obavezna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ali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bila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bih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vam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zahvalan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kada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biste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odvojili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vrijeme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da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na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sva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odgovorite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. Za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maksimalan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broj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bodova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potrebno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je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ispuniti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samo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obavezna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polja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.</a:t>
            </a:r>
            <a:endParaRPr lang="en-US" sz="2800">
              <a:latin typeface="Calibri Light"/>
              <a:cs typeface="Calibri Light"/>
            </a:endParaRPr>
          </a:p>
          <a:p>
            <a:pPr algn="ctr">
              <a:buNone/>
            </a:pP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Odgovori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će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se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koristiti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za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prilagodbu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gradiva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tempa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zadataka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ovog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kolegija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potrebama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studenata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studentica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koje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pohađaju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nastavu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u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ovom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semestru</a:t>
            </a:r>
            <a:r>
              <a:rPr lang="en-US" sz="2800" dirty="0">
                <a:solidFill>
                  <a:srgbClr val="495057"/>
                </a:solidFill>
                <a:latin typeface="Calibri Light"/>
                <a:ea typeface="+mn-lt"/>
                <a:cs typeface="+mn-lt"/>
              </a:rPr>
              <a:t>.</a:t>
            </a:r>
            <a:endParaRPr lang="en-US" sz="28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550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4862-7805-DEAD-9499-71C35686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ea typeface="Batang"/>
                <a:cs typeface="Calibri Light"/>
              </a:rPr>
              <a:t>DOMAĆI/ZADAĆA: KORAK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9FAC-DEA4-B9D4-4617-E5CD31E9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Batang"/>
              </a:rPr>
              <a:t>Прочитајте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следећи</a:t>
            </a:r>
            <a:r>
              <a:rPr lang="en-US" dirty="0">
                <a:ea typeface="Batang"/>
              </a:rPr>
              <a:t> </a:t>
            </a:r>
            <a:r>
              <a:rPr lang="en-US" dirty="0" err="1">
                <a:ea typeface="Batang"/>
              </a:rPr>
              <a:t>параграф</a:t>
            </a:r>
            <a:r>
              <a:rPr lang="en-US" dirty="0">
                <a:ea typeface="Batang"/>
              </a:rPr>
              <a:t>: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 err="1">
                <a:ea typeface="+mn-lt"/>
                <a:cs typeface="+mn-lt"/>
              </a:rPr>
              <a:t>Одвојите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времена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размислите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питањима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попуните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упитник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Нема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тачних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погрешних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одговора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Већина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питања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опциона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али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захвалан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одвојите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времена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одговорите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максималан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број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потребно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само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попунити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обавезна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поља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dirty="0" err="1">
                <a:ea typeface="+mn-lt"/>
                <a:cs typeface="+mn-lt"/>
              </a:rPr>
              <a:t>Одговори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ће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користити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прилагођавање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материјала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темпа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задатака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овог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курса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потребама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студената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студенткинја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које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похађају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наставу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овом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семестру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3732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ArchiveVTI</vt:lpstr>
      <vt:lpstr>Prva Nedelja Utorak </vt:lpstr>
      <vt:lpstr>PowerPoint Presentation</vt:lpstr>
      <vt:lpstr>Rešenja + MIRO</vt:lpstr>
      <vt:lpstr>Korisni izrazi</vt:lpstr>
      <vt:lpstr>Prva lekcija: korak 1- Pročitajte</vt:lpstr>
      <vt:lpstr>Vežba 1</vt:lpstr>
      <vt:lpstr>Vežba 3</vt:lpstr>
      <vt:lpstr>Domaći/zadaća: korak 1</vt:lpstr>
      <vt:lpstr>DOMAĆI/ZADAĆA: KORAK 2</vt:lpstr>
      <vt:lpstr>DOMAĆI/ZADAĆA: KORAK 3</vt:lpstr>
      <vt:lpstr>DOMAĆI/ZADAĆA: KORAK 3</vt:lpstr>
      <vt:lpstr>DOMAĆI/ZADAĆA</vt:lpstr>
      <vt:lpstr>Plan rada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351</cp:revision>
  <dcterms:created xsi:type="dcterms:W3CDTF">2023-08-21T19:21:16Z</dcterms:created>
  <dcterms:modified xsi:type="dcterms:W3CDTF">2023-08-21T21:30:13Z</dcterms:modified>
</cp:coreProperties>
</file>