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8" r:id="rId2"/>
    <p:sldId id="260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4" r:id="rId13"/>
    <p:sldId id="285" r:id="rId14"/>
  </p:sldIdLst>
  <p:sldSz cx="12192000" cy="6858000"/>
  <p:notesSz cx="6858000" cy="8994775"/>
  <p:defaultTextStyle>
    <a:defPPr>
      <a:defRPr lang="en-US"/>
    </a:defPPr>
    <a:lvl1pPr marL="0" algn="l" defTabSz="9142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9" algn="l" defTabSz="9142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77" algn="l" defTabSz="9142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16" algn="l" defTabSz="9142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54" algn="l" defTabSz="9142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91" algn="l" defTabSz="9142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30" algn="l" defTabSz="9142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69" algn="l" defTabSz="9142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06" algn="l" defTabSz="9142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E028AB"/>
    <a:srgbClr val="BF1B90"/>
    <a:srgbClr val="F1852B"/>
    <a:srgbClr val="F6B27A"/>
    <a:srgbClr val="FAE6E0"/>
    <a:srgbClr val="80FC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434" autoAdjust="0"/>
  </p:normalViewPr>
  <p:slideViewPr>
    <p:cSldViewPr snapToGrid="0">
      <p:cViewPr varScale="1">
        <p:scale>
          <a:sx n="86" d="100"/>
          <a:sy n="86" d="100"/>
        </p:scale>
        <p:origin x="432" y="-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287873-FD79-43D0-8CC7-0A6243227A47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</dgm:pt>
    <dgm:pt modelId="{D607B25F-D37B-476F-ACDB-481F63C4C384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algn="ctr">
            <a:spcAft>
              <a:spcPct val="35000"/>
            </a:spcAft>
          </a:pPr>
          <a:r>
            <a:rPr lang="en-US" sz="1800" b="1" dirty="0" err="1" smtClean="0">
              <a:solidFill>
                <a:srgbClr val="FFCC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Acciones</a:t>
          </a:r>
          <a:r>
            <a:rPr lang="en-US" sz="1800" b="1" dirty="0" smtClean="0">
              <a:solidFill>
                <a:srgbClr val="FFCC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solidFill>
                <a:srgbClr val="FFCC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pasadas</a:t>
          </a:r>
          <a:endParaRPr lang="en-US" sz="1800" b="1" dirty="0" smtClean="0">
            <a:solidFill>
              <a:srgbClr val="FFCC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>
            <a:spcAft>
              <a:spcPct val="35000"/>
            </a:spcAft>
          </a:pPr>
          <a:endParaRPr lang="en-US" sz="1800" b="1" dirty="0" smtClean="0">
            <a:solidFill>
              <a:srgbClr val="FFCC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>
            <a:spcAft>
              <a:spcPct val="35000"/>
            </a:spcAft>
          </a:pPr>
          <a:r>
            <a:rPr lang="en-US" sz="1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1800" b="1" dirty="0" err="1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Acabar</a:t>
          </a:r>
          <a:r>
            <a:rPr lang="en-US" sz="1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de + </a:t>
          </a:r>
          <a:r>
            <a:rPr lang="en-US" sz="1800" b="1" dirty="0" err="1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Infinitivo</a:t>
          </a:r>
          <a:endParaRPr lang="en-US" sz="1800" b="1" dirty="0" smtClean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just">
            <a:spcAft>
              <a:spcPct val="35000"/>
            </a:spcAft>
          </a:pPr>
          <a:r>
            <a:rPr lang="en-US" sz="1800" b="1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Yo</a:t>
          </a:r>
          <a:r>
            <a:rPr lang="en-US" sz="18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acabo</a:t>
          </a:r>
          <a:r>
            <a:rPr lang="en-US" sz="18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US" sz="1800" b="1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hacer</a:t>
          </a:r>
          <a:r>
            <a:rPr lang="en-US" sz="18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la </a:t>
          </a:r>
          <a:r>
            <a:rPr lang="en-US" sz="1800" b="1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tarea</a:t>
          </a:r>
          <a:r>
            <a:rPr lang="en-US" sz="18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; </a:t>
          </a:r>
          <a:r>
            <a:rPr lang="en-US" sz="1800" b="1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por</a:t>
          </a:r>
          <a:r>
            <a:rPr lang="en-US" sz="18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eso</a:t>
          </a:r>
          <a:r>
            <a:rPr lang="en-US" sz="18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800" b="1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puedo</a:t>
          </a:r>
          <a:r>
            <a:rPr lang="en-US" sz="18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divertirme</a:t>
          </a:r>
          <a:r>
            <a:rPr lang="en-US" sz="18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ahora</a:t>
          </a:r>
          <a:r>
            <a:rPr lang="en-US" sz="18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algn="l">
            <a:spcAft>
              <a:spcPct val="35000"/>
            </a:spcAft>
          </a:pPr>
          <a:r>
            <a:rPr lang="en-US" sz="1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       2. </a:t>
          </a:r>
          <a:r>
            <a:rPr lang="en-US" sz="1800" b="1" dirty="0" err="1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Imperfecto</a:t>
          </a:r>
          <a:endParaRPr lang="en-US" sz="1800" b="1" dirty="0" smtClean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just">
            <a:spcAft>
              <a:spcPct val="35000"/>
            </a:spcAft>
          </a:pPr>
          <a:r>
            <a:rPr lang="en-US" sz="1800" b="1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Cuando</a:t>
          </a:r>
          <a:r>
            <a:rPr lang="en-US" sz="18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yo</a:t>
          </a:r>
          <a:r>
            <a:rPr lang="en-US" sz="18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tenía</a:t>
          </a:r>
          <a:r>
            <a:rPr lang="en-US" sz="18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16 </a:t>
          </a:r>
          <a:r>
            <a:rPr lang="en-US" sz="1800" b="1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años</a:t>
          </a:r>
          <a:r>
            <a:rPr lang="en-US" sz="18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800" b="1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jugaba</a:t>
          </a:r>
          <a:r>
            <a:rPr lang="en-US" sz="18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al </a:t>
          </a:r>
          <a:r>
            <a:rPr lang="en-US" sz="1800" b="1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tenis</a:t>
          </a:r>
          <a:r>
            <a:rPr lang="en-US" sz="18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todos</a:t>
          </a:r>
          <a:r>
            <a:rPr lang="en-US" sz="18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los</a:t>
          </a:r>
          <a:r>
            <a:rPr lang="en-US" sz="18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sábados</a:t>
          </a:r>
          <a:r>
            <a:rPr lang="en-US" sz="18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algn="just">
            <a:spcAft>
              <a:spcPct val="35000"/>
            </a:spcAft>
          </a:pPr>
          <a:r>
            <a:rPr lang="en-US" sz="1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       3. </a:t>
          </a:r>
          <a:r>
            <a:rPr lang="en-US" sz="1800" b="1" dirty="0" err="1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Pretérito</a:t>
          </a:r>
          <a:endParaRPr lang="en-US" sz="1800" b="1" dirty="0" smtClean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just">
            <a:spcAft>
              <a:spcPct val="35000"/>
            </a:spcAft>
          </a:pPr>
          <a:r>
            <a:rPr lang="en-US" sz="1800" b="1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Yo</a:t>
          </a:r>
          <a:r>
            <a:rPr lang="en-US" sz="18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acabé</a:t>
          </a:r>
          <a:r>
            <a:rPr lang="en-US" sz="18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ayer</a:t>
          </a:r>
          <a:r>
            <a:rPr lang="en-US" sz="18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mi </a:t>
          </a:r>
          <a:r>
            <a:rPr lang="en-US" sz="1800" b="1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tarea</a:t>
          </a:r>
          <a:r>
            <a:rPr lang="en-US" sz="18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; </a:t>
          </a:r>
          <a:r>
            <a:rPr lang="en-US" sz="1800" b="1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por</a:t>
          </a:r>
          <a:r>
            <a:rPr lang="en-US" sz="18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eso</a:t>
          </a:r>
          <a:r>
            <a:rPr lang="en-US" sz="18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800" b="1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puedo</a:t>
          </a:r>
          <a:r>
            <a:rPr lang="en-US" sz="18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divertirme</a:t>
          </a:r>
          <a:r>
            <a:rPr lang="en-US" sz="18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hoy.</a:t>
          </a:r>
          <a:endParaRPr lang="en-US" sz="1800" b="1" dirty="0" smtClean="0">
            <a:solidFill>
              <a:schemeClr val="accent1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just">
            <a:spcAft>
              <a:spcPct val="35000"/>
            </a:spcAft>
          </a:pPr>
          <a:r>
            <a:rPr lang="en-US" sz="20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2000" b="1" dirty="0" smtClean="0">
            <a:solidFill>
              <a:schemeClr val="accent1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FA1088-C0E1-4B9F-9331-0D91A7D538E7}" type="parTrans" cxnId="{A8B0D2B5-7AA2-4E55-9A16-F5DB76342EA0}">
      <dgm:prSet/>
      <dgm:spPr/>
      <dgm:t>
        <a:bodyPr/>
        <a:lstStyle/>
        <a:p>
          <a:endParaRPr lang="en-US"/>
        </a:p>
      </dgm:t>
    </dgm:pt>
    <dgm:pt modelId="{F3BFCC88-5016-4746-BB0A-9F29A0E63820}" type="sibTrans" cxnId="{A8B0D2B5-7AA2-4E55-9A16-F5DB76342EA0}">
      <dgm:prSet/>
      <dgm:spPr/>
      <dgm:t>
        <a:bodyPr/>
        <a:lstStyle/>
        <a:p>
          <a:endParaRPr lang="en-US"/>
        </a:p>
      </dgm:t>
    </dgm:pt>
    <dgm:pt modelId="{374228CC-1B6F-4E90-91B4-221371322134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 err="1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Acciones</a:t>
          </a:r>
          <a:r>
            <a:rPr lang="en-US" sz="20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dirty="0" err="1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futuras</a:t>
          </a:r>
          <a:endParaRPr lang="en-US" sz="2000" b="1" dirty="0" smtClean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sz="2000" b="1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2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2000" b="1" dirty="0" err="1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Ir</a:t>
          </a:r>
          <a:r>
            <a:rPr lang="en-US" sz="2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 + </a:t>
          </a:r>
          <a:r>
            <a:rPr lang="en-US" sz="2000" b="1" dirty="0" err="1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infinitivo</a:t>
          </a:r>
          <a:endParaRPr lang="en-US" sz="2000" b="1" dirty="0" smtClean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sz="2000" b="1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2000" b="1" dirty="0" err="1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Yo</a:t>
          </a:r>
          <a:r>
            <a:rPr lang="en-US" sz="20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dirty="0" err="1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voy</a:t>
          </a:r>
          <a:r>
            <a:rPr lang="en-US" sz="20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 </a:t>
          </a:r>
          <a:r>
            <a:rPr lang="en-US" sz="2000" b="1" dirty="0" err="1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hacer</a:t>
          </a:r>
          <a:r>
            <a:rPr lang="en-US" sz="20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la </a:t>
          </a:r>
          <a:r>
            <a:rPr lang="en-US" sz="2000" b="1" dirty="0" err="1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tarea</a:t>
          </a:r>
          <a:r>
            <a:rPr lang="en-US" sz="20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dirty="0" err="1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mañana</a:t>
          </a:r>
          <a:r>
            <a:rPr lang="en-US" sz="20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b="1" dirty="0">
            <a:solidFill>
              <a:srgbClr val="00B0F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2D35A8-EEF0-4DCE-B1E4-A3696C0ECD82}" type="parTrans" cxnId="{29729548-6AEA-4EAB-BF42-63BA44F651C4}">
      <dgm:prSet/>
      <dgm:spPr/>
      <dgm:t>
        <a:bodyPr/>
        <a:lstStyle/>
        <a:p>
          <a:endParaRPr lang="en-US"/>
        </a:p>
      </dgm:t>
    </dgm:pt>
    <dgm:pt modelId="{D961A60B-65F3-4FB4-BF41-8384A5E5BA27}" type="sibTrans" cxnId="{29729548-6AEA-4EAB-BF42-63BA44F651C4}">
      <dgm:prSet/>
      <dgm:spPr/>
      <dgm:t>
        <a:bodyPr/>
        <a:lstStyle/>
        <a:p>
          <a:endParaRPr lang="en-US"/>
        </a:p>
      </dgm:t>
    </dgm:pt>
    <dgm:pt modelId="{4BADD1FC-92F5-4A1B-BBF1-667A78B401FA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 err="1" smtClean="0">
              <a:solidFill>
                <a:srgbClr val="BF1B9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Acciones</a:t>
          </a:r>
          <a:r>
            <a:rPr lang="en-US" sz="1800" b="1" dirty="0" smtClean="0">
              <a:solidFill>
                <a:srgbClr val="BF1B9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solidFill>
                <a:srgbClr val="BF1B9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presentes</a:t>
          </a:r>
          <a:endParaRPr lang="en-US" sz="1800" b="1" dirty="0" smtClean="0">
            <a:solidFill>
              <a:srgbClr val="BF1B9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sz="1800" b="1" dirty="0" smtClean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8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1800" b="1" dirty="0" err="1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Presente</a:t>
          </a:r>
          <a:r>
            <a:rPr lang="en-US" sz="18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indicativo</a:t>
          </a:r>
          <a:endParaRPr lang="en-US" sz="1800" b="1" dirty="0" smtClean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sz="1800" b="1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800" b="1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Yo</a:t>
          </a:r>
          <a:r>
            <a:rPr lang="en-US" sz="18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hago</a:t>
          </a:r>
          <a:r>
            <a:rPr lang="en-US" sz="18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la </a:t>
          </a:r>
          <a:r>
            <a:rPr lang="en-US" sz="1800" b="1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tarea</a:t>
          </a:r>
          <a:r>
            <a:rPr lang="en-US" sz="18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ahora</a:t>
          </a:r>
          <a:r>
            <a:rPr lang="en-US" sz="18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endParaRPr lang="en-US" sz="1800" b="1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8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1800" b="1" dirty="0" err="1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Presente</a:t>
          </a:r>
          <a:r>
            <a:rPr lang="en-US" sz="18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progresivo</a:t>
          </a:r>
          <a:endParaRPr lang="en-US" sz="1800" b="1" dirty="0" smtClean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sz="1800" b="1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800" b="1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Yo</a:t>
          </a:r>
          <a:r>
            <a:rPr lang="en-US" sz="18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estoy</a:t>
          </a:r>
          <a:r>
            <a:rPr lang="en-US" sz="18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haciendo</a:t>
          </a:r>
          <a:r>
            <a:rPr lang="en-US" sz="18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la </a:t>
          </a:r>
          <a:r>
            <a:rPr lang="en-US" sz="1800" b="1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tarea</a:t>
          </a:r>
          <a:r>
            <a:rPr lang="en-US" sz="18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ahora</a:t>
          </a:r>
          <a:r>
            <a:rPr lang="en-US" sz="18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CD4FF4-5A22-4D15-8446-7AFF219EE519}" type="parTrans" cxnId="{B8D8E27F-6522-4BCF-93EE-AB649125632A}">
      <dgm:prSet/>
      <dgm:spPr/>
      <dgm:t>
        <a:bodyPr/>
        <a:lstStyle/>
        <a:p>
          <a:endParaRPr lang="en-US"/>
        </a:p>
      </dgm:t>
    </dgm:pt>
    <dgm:pt modelId="{098E83CF-493B-4E23-9874-4011BA937883}" type="sibTrans" cxnId="{B8D8E27F-6522-4BCF-93EE-AB649125632A}">
      <dgm:prSet/>
      <dgm:spPr/>
      <dgm:t>
        <a:bodyPr/>
        <a:lstStyle/>
        <a:p>
          <a:endParaRPr lang="en-US"/>
        </a:p>
      </dgm:t>
    </dgm:pt>
    <dgm:pt modelId="{11799137-B2E4-4A37-BD46-C56B9D3330C3}" type="pres">
      <dgm:prSet presAssocID="{7C287873-FD79-43D0-8CC7-0A6243227A47}" presName="compositeShape" presStyleCnt="0">
        <dgm:presLayoutVars>
          <dgm:chMax val="7"/>
          <dgm:dir/>
          <dgm:resizeHandles val="exact"/>
        </dgm:presLayoutVars>
      </dgm:prSet>
      <dgm:spPr/>
    </dgm:pt>
    <dgm:pt modelId="{8D269444-58B7-4A85-A7AC-AA002D4C993A}" type="pres">
      <dgm:prSet presAssocID="{7C287873-FD79-43D0-8CC7-0A6243227A47}" presName="wedge1" presStyleLbl="node1" presStyleIdx="0" presStyleCnt="3" custScaleX="204812" custScaleY="154288" custLinFactNeighborX="18788" custLinFactNeighborY="12746"/>
      <dgm:spPr/>
      <dgm:t>
        <a:bodyPr/>
        <a:lstStyle/>
        <a:p>
          <a:endParaRPr lang="en-US"/>
        </a:p>
      </dgm:t>
    </dgm:pt>
    <dgm:pt modelId="{E2126675-89A8-4246-BC3E-47FBFE406984}" type="pres">
      <dgm:prSet presAssocID="{7C287873-FD79-43D0-8CC7-0A6243227A4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B9BD4-F7AC-4A7A-A6AA-F8050D92FD38}" type="pres">
      <dgm:prSet presAssocID="{7C287873-FD79-43D0-8CC7-0A6243227A47}" presName="wedge2" presStyleLbl="node1" presStyleIdx="1" presStyleCnt="3" custScaleX="171009" custScaleY="118358" custLinFactNeighborX="7959" custLinFactNeighborY="407"/>
      <dgm:spPr/>
      <dgm:t>
        <a:bodyPr/>
        <a:lstStyle/>
        <a:p>
          <a:endParaRPr lang="en-US"/>
        </a:p>
      </dgm:t>
    </dgm:pt>
    <dgm:pt modelId="{B9080CCB-37B9-4714-8255-5BC4E6BEA247}" type="pres">
      <dgm:prSet presAssocID="{7C287873-FD79-43D0-8CC7-0A6243227A4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2B143-4AE6-4FB6-B5D4-B795736EDCF6}" type="pres">
      <dgm:prSet presAssocID="{7C287873-FD79-43D0-8CC7-0A6243227A47}" presName="wedge3" presStyleLbl="node1" presStyleIdx="2" presStyleCnt="3" custScaleX="203473" custScaleY="129116" custLinFactNeighborX="-585" custLinFactNeighborY="4381"/>
      <dgm:spPr/>
      <dgm:t>
        <a:bodyPr/>
        <a:lstStyle/>
        <a:p>
          <a:endParaRPr lang="en-US"/>
        </a:p>
      </dgm:t>
    </dgm:pt>
    <dgm:pt modelId="{0377E117-655C-49C1-A876-8E5E8500018E}" type="pres">
      <dgm:prSet presAssocID="{7C287873-FD79-43D0-8CC7-0A6243227A4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D8E27F-6522-4BCF-93EE-AB649125632A}" srcId="{7C287873-FD79-43D0-8CC7-0A6243227A47}" destId="{4BADD1FC-92F5-4A1B-BBF1-667A78B401FA}" srcOrd="2" destOrd="0" parTransId="{7DCD4FF4-5A22-4D15-8446-7AFF219EE519}" sibTransId="{098E83CF-493B-4E23-9874-4011BA937883}"/>
    <dgm:cxn modelId="{A8125E0C-19C0-415E-B0D0-874D94C7DB70}" type="presOf" srcId="{D607B25F-D37B-476F-ACDB-481F63C4C384}" destId="{8D269444-58B7-4A85-A7AC-AA002D4C993A}" srcOrd="0" destOrd="0" presId="urn:microsoft.com/office/officeart/2005/8/layout/chart3"/>
    <dgm:cxn modelId="{B5A47F1F-8F29-447C-A53A-18D13B05B1FB}" type="presOf" srcId="{7C287873-FD79-43D0-8CC7-0A6243227A47}" destId="{11799137-B2E4-4A37-BD46-C56B9D3330C3}" srcOrd="0" destOrd="0" presId="urn:microsoft.com/office/officeart/2005/8/layout/chart3"/>
    <dgm:cxn modelId="{C780C36F-3FE6-466D-BA1B-CF90999D2CA7}" type="presOf" srcId="{374228CC-1B6F-4E90-91B4-221371322134}" destId="{B9080CCB-37B9-4714-8255-5BC4E6BEA247}" srcOrd="1" destOrd="0" presId="urn:microsoft.com/office/officeart/2005/8/layout/chart3"/>
    <dgm:cxn modelId="{A8B0D2B5-7AA2-4E55-9A16-F5DB76342EA0}" srcId="{7C287873-FD79-43D0-8CC7-0A6243227A47}" destId="{D607B25F-D37B-476F-ACDB-481F63C4C384}" srcOrd="0" destOrd="0" parTransId="{5AFA1088-C0E1-4B9F-9331-0D91A7D538E7}" sibTransId="{F3BFCC88-5016-4746-BB0A-9F29A0E63820}"/>
    <dgm:cxn modelId="{4ADB3D4F-10A6-427C-B90D-48AE5479D2F7}" type="presOf" srcId="{D607B25F-D37B-476F-ACDB-481F63C4C384}" destId="{E2126675-89A8-4246-BC3E-47FBFE406984}" srcOrd="1" destOrd="0" presId="urn:microsoft.com/office/officeart/2005/8/layout/chart3"/>
    <dgm:cxn modelId="{3C7FDD63-F659-4DF3-AE17-89FD0A3EA6B9}" type="presOf" srcId="{374228CC-1B6F-4E90-91B4-221371322134}" destId="{E7EB9BD4-F7AC-4A7A-A6AA-F8050D92FD38}" srcOrd="0" destOrd="0" presId="urn:microsoft.com/office/officeart/2005/8/layout/chart3"/>
    <dgm:cxn modelId="{06318CA1-1292-4159-964F-F072BB4F2ABF}" type="presOf" srcId="{4BADD1FC-92F5-4A1B-BBF1-667A78B401FA}" destId="{F662B143-4AE6-4FB6-B5D4-B795736EDCF6}" srcOrd="0" destOrd="0" presId="urn:microsoft.com/office/officeart/2005/8/layout/chart3"/>
    <dgm:cxn modelId="{915DFCF6-A2AE-4FEA-9EEE-9FC606F033D4}" type="presOf" srcId="{4BADD1FC-92F5-4A1B-BBF1-667A78B401FA}" destId="{0377E117-655C-49C1-A876-8E5E8500018E}" srcOrd="1" destOrd="0" presId="urn:microsoft.com/office/officeart/2005/8/layout/chart3"/>
    <dgm:cxn modelId="{29729548-6AEA-4EAB-BF42-63BA44F651C4}" srcId="{7C287873-FD79-43D0-8CC7-0A6243227A47}" destId="{374228CC-1B6F-4E90-91B4-221371322134}" srcOrd="1" destOrd="0" parTransId="{6B2D35A8-EEF0-4DCE-B1E4-A3696C0ECD82}" sibTransId="{D961A60B-65F3-4FB4-BF41-8384A5E5BA27}"/>
    <dgm:cxn modelId="{759A715F-7C8F-4896-A6CD-38130D4FF870}" type="presParOf" srcId="{11799137-B2E4-4A37-BD46-C56B9D3330C3}" destId="{8D269444-58B7-4A85-A7AC-AA002D4C993A}" srcOrd="0" destOrd="0" presId="urn:microsoft.com/office/officeart/2005/8/layout/chart3"/>
    <dgm:cxn modelId="{48A67871-E490-4392-AF67-D3742E661622}" type="presParOf" srcId="{11799137-B2E4-4A37-BD46-C56B9D3330C3}" destId="{E2126675-89A8-4246-BC3E-47FBFE406984}" srcOrd="1" destOrd="0" presId="urn:microsoft.com/office/officeart/2005/8/layout/chart3"/>
    <dgm:cxn modelId="{37500C83-7C71-4210-A931-438AF6DDD8D7}" type="presParOf" srcId="{11799137-B2E4-4A37-BD46-C56B9D3330C3}" destId="{E7EB9BD4-F7AC-4A7A-A6AA-F8050D92FD38}" srcOrd="2" destOrd="0" presId="urn:microsoft.com/office/officeart/2005/8/layout/chart3"/>
    <dgm:cxn modelId="{998F2764-4213-4B4E-AE04-55F007BF3427}" type="presParOf" srcId="{11799137-B2E4-4A37-BD46-C56B9D3330C3}" destId="{B9080CCB-37B9-4714-8255-5BC4E6BEA247}" srcOrd="3" destOrd="0" presId="urn:microsoft.com/office/officeart/2005/8/layout/chart3"/>
    <dgm:cxn modelId="{BF73FD77-845E-4895-AF69-59567474DE71}" type="presParOf" srcId="{11799137-B2E4-4A37-BD46-C56B9D3330C3}" destId="{F662B143-4AE6-4FB6-B5D4-B795736EDCF6}" srcOrd="4" destOrd="0" presId="urn:microsoft.com/office/officeart/2005/8/layout/chart3"/>
    <dgm:cxn modelId="{63ADEFBE-C544-4D43-8B7D-773066216E6C}" type="presParOf" srcId="{11799137-B2E4-4A37-BD46-C56B9D3330C3}" destId="{0377E117-655C-49C1-A876-8E5E8500018E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69444-58B7-4A85-A7AC-AA002D4C993A}">
      <dsp:nvSpPr>
        <dsp:cNvPr id="0" name=""/>
        <dsp:cNvSpPr/>
      </dsp:nvSpPr>
      <dsp:spPr>
        <a:xfrm>
          <a:off x="741910" y="-253499"/>
          <a:ext cx="10651950" cy="8024276"/>
        </a:xfrm>
        <a:prstGeom prst="pie">
          <a:avLst>
            <a:gd name="adj1" fmla="val 16200000"/>
            <a:gd name="adj2" fmla="val 1800000"/>
          </a:avLst>
        </a:prstGeom>
        <a:solidFill>
          <a:schemeClr val="tx2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solidFill>
                <a:srgbClr val="FFCC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Acciones</a:t>
          </a:r>
          <a:r>
            <a:rPr lang="en-US" sz="1800" b="1" kern="1200" dirty="0" smtClean="0">
              <a:solidFill>
                <a:srgbClr val="FFCC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kern="1200" dirty="0" err="1" smtClean="0">
              <a:solidFill>
                <a:srgbClr val="FFCC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pasadas</a:t>
          </a:r>
          <a:endParaRPr lang="en-US" sz="1800" b="1" kern="1200" dirty="0" smtClean="0">
            <a:solidFill>
              <a:srgbClr val="FFCC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>
            <a:solidFill>
              <a:srgbClr val="FFCC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800" b="1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1800" b="1" kern="1200" dirty="0" err="1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Acabar</a:t>
          </a:r>
          <a:r>
            <a:rPr lang="en-US" sz="1800" b="1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de + </a:t>
          </a:r>
          <a:r>
            <a:rPr lang="en-US" sz="1800" b="1" kern="1200" dirty="0" err="1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Infinitivo</a:t>
          </a:r>
          <a:endParaRPr lang="en-US" sz="1800" b="1" kern="1200" dirty="0" smtClean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Yo</a:t>
          </a:r>
          <a:r>
            <a:rPr lang="en-US" sz="1800" b="1" kern="1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kern="1200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acabo</a:t>
          </a:r>
          <a:r>
            <a:rPr lang="en-US" sz="1800" b="1" kern="1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US" sz="1800" b="1" kern="1200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hacer</a:t>
          </a:r>
          <a:r>
            <a:rPr lang="en-US" sz="1800" b="1" kern="1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la </a:t>
          </a:r>
          <a:r>
            <a:rPr lang="en-US" sz="1800" b="1" kern="1200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tarea</a:t>
          </a:r>
          <a:r>
            <a:rPr lang="en-US" sz="1800" b="1" kern="1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; </a:t>
          </a:r>
          <a:r>
            <a:rPr lang="en-US" sz="1800" b="1" kern="1200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por</a:t>
          </a:r>
          <a:r>
            <a:rPr lang="en-US" sz="1800" b="1" kern="1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kern="1200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eso</a:t>
          </a:r>
          <a:r>
            <a:rPr lang="en-US" sz="1800" b="1" kern="1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800" b="1" kern="1200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puedo</a:t>
          </a:r>
          <a:r>
            <a:rPr lang="en-US" sz="1800" b="1" kern="1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kern="1200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divertirme</a:t>
          </a:r>
          <a:r>
            <a:rPr lang="en-US" sz="1800" b="1" kern="1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kern="1200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ahora</a:t>
          </a:r>
          <a:r>
            <a:rPr lang="en-US" sz="1800" b="1" kern="1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       2. </a:t>
          </a:r>
          <a:r>
            <a:rPr lang="en-US" sz="1800" b="1" kern="1200" dirty="0" err="1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Imperfecto</a:t>
          </a:r>
          <a:endParaRPr lang="en-US" sz="1800" b="1" kern="1200" dirty="0" smtClean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Cuando</a:t>
          </a:r>
          <a:r>
            <a:rPr lang="en-US" sz="1800" b="1" kern="1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kern="1200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yo</a:t>
          </a:r>
          <a:r>
            <a:rPr lang="en-US" sz="1800" b="1" kern="1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kern="1200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tenía</a:t>
          </a:r>
          <a:r>
            <a:rPr lang="en-US" sz="1800" b="1" kern="1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16 </a:t>
          </a:r>
          <a:r>
            <a:rPr lang="en-US" sz="1800" b="1" kern="1200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años</a:t>
          </a:r>
          <a:r>
            <a:rPr lang="en-US" sz="1800" b="1" kern="1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800" b="1" kern="1200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jugaba</a:t>
          </a:r>
          <a:r>
            <a:rPr lang="en-US" sz="1800" b="1" kern="1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al </a:t>
          </a:r>
          <a:r>
            <a:rPr lang="en-US" sz="1800" b="1" kern="1200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tenis</a:t>
          </a:r>
          <a:r>
            <a:rPr lang="en-US" sz="1800" b="1" kern="1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kern="1200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todos</a:t>
          </a:r>
          <a:r>
            <a:rPr lang="en-US" sz="1800" b="1" kern="1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kern="1200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los</a:t>
          </a:r>
          <a:r>
            <a:rPr lang="en-US" sz="1800" b="1" kern="1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kern="1200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sábados</a:t>
          </a:r>
          <a:r>
            <a:rPr lang="en-US" sz="1800" b="1" kern="1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       3. </a:t>
          </a:r>
          <a:r>
            <a:rPr lang="en-US" sz="1800" b="1" kern="1200" dirty="0" err="1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Pretérito</a:t>
          </a:r>
          <a:endParaRPr lang="en-US" sz="1800" b="1" kern="1200" dirty="0" smtClean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Yo</a:t>
          </a:r>
          <a:r>
            <a:rPr lang="en-US" sz="1800" b="1" kern="1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kern="1200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acabé</a:t>
          </a:r>
          <a:r>
            <a:rPr lang="en-US" sz="1800" b="1" kern="1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kern="1200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ayer</a:t>
          </a:r>
          <a:r>
            <a:rPr lang="en-US" sz="1800" b="1" kern="1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mi </a:t>
          </a:r>
          <a:r>
            <a:rPr lang="en-US" sz="1800" b="1" kern="1200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tarea</a:t>
          </a:r>
          <a:r>
            <a:rPr lang="en-US" sz="1800" b="1" kern="1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; </a:t>
          </a:r>
          <a:r>
            <a:rPr lang="en-US" sz="1800" b="1" kern="1200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por</a:t>
          </a:r>
          <a:r>
            <a:rPr lang="en-US" sz="1800" b="1" kern="1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kern="1200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eso</a:t>
          </a:r>
          <a:r>
            <a:rPr lang="en-US" sz="1800" b="1" kern="1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800" b="1" kern="1200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puedo</a:t>
          </a:r>
          <a:r>
            <a:rPr lang="en-US" sz="1800" b="1" kern="1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kern="1200" dirty="0" err="1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divertirme</a:t>
          </a:r>
          <a:r>
            <a:rPr lang="en-US" sz="1800" b="1" kern="1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hoy.</a:t>
          </a:r>
          <a:endParaRPr lang="en-US" sz="1800" b="1" kern="1200" dirty="0" smtClean="0">
            <a:solidFill>
              <a:schemeClr val="accent1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2000" b="1" kern="1200" dirty="0" smtClean="0">
            <a:solidFill>
              <a:schemeClr val="accent1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33274" y="1227171"/>
        <a:ext cx="3614054" cy="2674758"/>
      </dsp:txXfrm>
    </dsp:sp>
    <dsp:sp modelId="{E7EB9BD4-F7AC-4A7A-A6AA-F8050D92FD38}">
      <dsp:nvSpPr>
        <dsp:cNvPr id="0" name=""/>
        <dsp:cNvSpPr/>
      </dsp:nvSpPr>
      <dsp:spPr>
        <a:xfrm>
          <a:off x="789640" y="193887"/>
          <a:ext cx="8893909" cy="6155613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Acciones</a:t>
          </a:r>
          <a:r>
            <a:rPr lang="en-US" sz="2000" b="1" kern="12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kern="1200" dirty="0" err="1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futuras</a:t>
          </a:r>
          <a:endParaRPr lang="en-US" sz="2000" b="1" kern="1200" dirty="0" smtClean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2000" b="1" kern="1200" dirty="0" err="1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Ir</a:t>
          </a:r>
          <a:r>
            <a:rPr lang="en-US" sz="2000" b="1" kern="1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 + </a:t>
          </a:r>
          <a:r>
            <a:rPr lang="en-US" sz="2000" b="1" kern="1200" dirty="0" err="1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infinitivo</a:t>
          </a:r>
          <a:endParaRPr lang="en-US" sz="2000" b="1" kern="1200" dirty="0" smtClean="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Yo</a:t>
          </a:r>
          <a:r>
            <a:rPr lang="en-US" sz="2000" b="1" kern="1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kern="1200" dirty="0" err="1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voy</a:t>
          </a:r>
          <a:r>
            <a:rPr lang="en-US" sz="2000" b="1" kern="1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 </a:t>
          </a:r>
          <a:r>
            <a:rPr lang="en-US" sz="2000" b="1" kern="1200" dirty="0" err="1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hacer</a:t>
          </a:r>
          <a:r>
            <a:rPr lang="en-US" sz="2000" b="1" kern="1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la </a:t>
          </a:r>
          <a:r>
            <a:rPr lang="en-US" sz="2000" b="1" kern="1200" dirty="0" err="1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tarea</a:t>
          </a:r>
          <a:r>
            <a:rPr lang="en-US" sz="2000" b="1" kern="1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1" kern="1200" dirty="0" err="1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mañana</a:t>
          </a:r>
          <a:r>
            <a:rPr lang="en-US" sz="2000" b="1" kern="1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b="1" kern="1200" dirty="0">
            <a:solidFill>
              <a:srgbClr val="00B0F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24877" y="4077786"/>
        <a:ext cx="4023435" cy="1905309"/>
      </dsp:txXfrm>
    </dsp:sp>
    <dsp:sp modelId="{F662B143-4AE6-4FB6-B5D4-B795736EDCF6}">
      <dsp:nvSpPr>
        <dsp:cNvPr id="0" name=""/>
        <dsp:cNvSpPr/>
      </dsp:nvSpPr>
      <dsp:spPr>
        <a:xfrm>
          <a:off x="-498920" y="120815"/>
          <a:ext cx="10582311" cy="671512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solidFill>
                <a:srgbClr val="BF1B9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Acciones</a:t>
          </a:r>
          <a:r>
            <a:rPr lang="en-US" sz="1800" b="1" kern="1200" dirty="0" smtClean="0">
              <a:solidFill>
                <a:srgbClr val="BF1B9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kern="1200" dirty="0" err="1" smtClean="0">
              <a:solidFill>
                <a:srgbClr val="BF1B9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presentes</a:t>
          </a:r>
          <a:endParaRPr lang="en-US" sz="1800" b="1" kern="1200" dirty="0" smtClean="0">
            <a:solidFill>
              <a:srgbClr val="BF1B9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1800" b="1" kern="1200" dirty="0" err="1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Presente</a:t>
          </a:r>
          <a:r>
            <a:rPr lang="en-US" sz="1800" b="1" kern="12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kern="1200" dirty="0" err="1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indicativo</a:t>
          </a:r>
          <a:endParaRPr lang="en-US" sz="1800" b="1" kern="1200" dirty="0" smtClean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Yo</a:t>
          </a:r>
          <a:r>
            <a:rPr lang="en-US" sz="1800" b="1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kern="12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hago</a:t>
          </a:r>
          <a:r>
            <a:rPr lang="en-US" sz="1800" b="1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la </a:t>
          </a:r>
          <a:r>
            <a:rPr lang="en-US" sz="1800" b="1" kern="12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tarea</a:t>
          </a:r>
          <a:r>
            <a:rPr lang="en-US" sz="1800" b="1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kern="12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ahora</a:t>
          </a:r>
          <a:r>
            <a:rPr lang="en-US" sz="1800" b="1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1800" b="1" kern="1200" dirty="0" err="1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Presente</a:t>
          </a:r>
          <a:r>
            <a:rPr lang="en-US" sz="1800" b="1" kern="12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kern="1200" dirty="0" err="1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progresivo</a:t>
          </a:r>
          <a:endParaRPr lang="en-US" sz="1800" b="1" kern="1200" dirty="0" smtClean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Yo</a:t>
          </a:r>
          <a:r>
            <a:rPr lang="en-US" sz="1800" b="1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kern="12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estoy</a:t>
          </a:r>
          <a:r>
            <a:rPr lang="en-US" sz="1800" b="1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kern="12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haciendo</a:t>
          </a:r>
          <a:r>
            <a:rPr lang="en-US" sz="1800" b="1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la </a:t>
          </a:r>
          <a:r>
            <a:rPr lang="en-US" sz="1800" b="1" kern="12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tarea</a:t>
          </a:r>
          <a:r>
            <a:rPr lang="en-US" sz="1800" b="1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kern="12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ahora</a:t>
          </a:r>
          <a:r>
            <a:rPr lang="en-US" sz="1800" b="1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4898" y="1439857"/>
        <a:ext cx="3590427" cy="2238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51582"/>
          </a:xfrm>
          <a:prstGeom prst="rect">
            <a:avLst/>
          </a:prstGeom>
        </p:spPr>
        <p:txBody>
          <a:bodyPr vert="horz" lIns="88889" tIns="44444" rIns="88889" bIns="444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027" y="0"/>
            <a:ext cx="2972421" cy="451582"/>
          </a:xfrm>
          <a:prstGeom prst="rect">
            <a:avLst/>
          </a:prstGeom>
        </p:spPr>
        <p:txBody>
          <a:bodyPr vert="horz" lIns="88889" tIns="44444" rIns="88889" bIns="44444" rtlCol="0"/>
          <a:lstStyle>
            <a:lvl1pPr algn="r">
              <a:defRPr sz="1200"/>
            </a:lvl1pPr>
          </a:lstStyle>
          <a:p>
            <a:fld id="{FADC5576-D268-4E11-A65E-CE8EC80E0BF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1123950"/>
            <a:ext cx="5397500" cy="3035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889" tIns="44444" rIns="88889" bIns="444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421" y="4328429"/>
            <a:ext cx="5485158" cy="3542000"/>
          </a:xfrm>
          <a:prstGeom prst="rect">
            <a:avLst/>
          </a:prstGeom>
        </p:spPr>
        <p:txBody>
          <a:bodyPr vert="horz" lIns="88889" tIns="44444" rIns="88889" bIns="444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543194"/>
            <a:ext cx="2972421" cy="451582"/>
          </a:xfrm>
          <a:prstGeom prst="rect">
            <a:avLst/>
          </a:prstGeom>
        </p:spPr>
        <p:txBody>
          <a:bodyPr vert="horz" lIns="88889" tIns="44444" rIns="88889" bIns="444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027" y="8543194"/>
            <a:ext cx="2972421" cy="451582"/>
          </a:xfrm>
          <a:prstGeom prst="rect">
            <a:avLst/>
          </a:prstGeom>
        </p:spPr>
        <p:txBody>
          <a:bodyPr vert="horz" lIns="88889" tIns="44444" rIns="88889" bIns="44444" rtlCol="0" anchor="b"/>
          <a:lstStyle>
            <a:lvl1pPr algn="r">
              <a:defRPr sz="1200"/>
            </a:lvl1pPr>
          </a:lstStyle>
          <a:p>
            <a:fld id="{75A7602E-5C16-47EC-9DA3-1D7A2263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93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7602E-5C16-47EC-9DA3-1D7A226377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4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7602E-5C16-47EC-9DA3-1D7A226377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90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7602E-5C16-47EC-9DA3-1D7A226377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0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1" y="243842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1" y="882377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1" y="3869637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16" indent="0" algn="ctr">
              <a:buNone/>
              <a:defRPr sz="2200"/>
            </a:lvl2pPr>
            <a:lvl3pPr marL="914432" indent="0" algn="ctr">
              <a:buNone/>
              <a:defRPr sz="2200"/>
            </a:lvl3pPr>
            <a:lvl4pPr marL="1371648" indent="0" algn="ctr">
              <a:buNone/>
              <a:defRPr sz="2000"/>
            </a:lvl4pPr>
            <a:lvl5pPr marL="1828864" indent="0" algn="ctr">
              <a:buNone/>
              <a:defRPr sz="2000"/>
            </a:lvl5pPr>
            <a:lvl6pPr marL="2286080" indent="0" algn="ctr">
              <a:buNone/>
              <a:defRPr sz="2000"/>
            </a:lvl6pPr>
            <a:lvl7pPr marL="2743296" indent="0" algn="ctr">
              <a:buNone/>
              <a:defRPr sz="2000"/>
            </a:lvl7pPr>
            <a:lvl8pPr marL="3200512" indent="0" algn="ctr">
              <a:buNone/>
              <a:defRPr sz="2000"/>
            </a:lvl8pPr>
            <a:lvl9pPr marL="3657728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2F2982-08F3-4F50-AFEB-588FDB2620B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07733E-3919-42FE-BC20-2052857BEE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2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7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2982-08F3-4F50-AFEB-588FDB2620B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733E-3919-42FE-BC20-2052857B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1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1" y="762001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2982-08F3-4F50-AFEB-588FDB2620B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733E-3919-42FE-BC20-2052857B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7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2982-08F3-4F50-AFEB-588FDB2620B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733E-3919-42FE-BC20-2052857B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9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5" y="1173576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1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2982-08F3-4F50-AFEB-588FDB2620B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733E-3919-42FE-BC20-2052857BEED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2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3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1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2982-08F3-4F50-AFEB-588FDB2620B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733E-3919-42FE-BC20-2052857B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16" indent="0">
              <a:buNone/>
              <a:defRPr sz="2000" b="1"/>
            </a:lvl2pPr>
            <a:lvl3pPr marL="914432" indent="0">
              <a:buNone/>
              <a:defRPr sz="1800" b="1"/>
            </a:lvl3pPr>
            <a:lvl4pPr marL="1371648" indent="0">
              <a:buNone/>
              <a:defRPr sz="1600" b="1"/>
            </a:lvl4pPr>
            <a:lvl5pPr marL="1828864" indent="0">
              <a:buNone/>
              <a:defRPr sz="1600" b="1"/>
            </a:lvl5pPr>
            <a:lvl6pPr marL="2286080" indent="0">
              <a:buNone/>
              <a:defRPr sz="1600" b="1"/>
            </a:lvl6pPr>
            <a:lvl7pPr marL="2743296" indent="0">
              <a:buNone/>
              <a:defRPr sz="1600" b="1"/>
            </a:lvl7pPr>
            <a:lvl8pPr marL="3200512" indent="0">
              <a:buNone/>
              <a:defRPr sz="1600" b="1"/>
            </a:lvl8pPr>
            <a:lvl9pPr marL="365772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3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16" indent="0">
              <a:buNone/>
              <a:defRPr sz="2000" b="1"/>
            </a:lvl2pPr>
            <a:lvl3pPr marL="914432" indent="0">
              <a:buNone/>
              <a:defRPr sz="1800" b="1"/>
            </a:lvl3pPr>
            <a:lvl4pPr marL="1371648" indent="0">
              <a:buNone/>
              <a:defRPr sz="1600" b="1"/>
            </a:lvl4pPr>
            <a:lvl5pPr marL="1828864" indent="0">
              <a:buNone/>
              <a:defRPr sz="1600" b="1"/>
            </a:lvl5pPr>
            <a:lvl6pPr marL="2286080" indent="0">
              <a:buNone/>
              <a:defRPr sz="1600" b="1"/>
            </a:lvl6pPr>
            <a:lvl7pPr marL="2743296" indent="0">
              <a:buNone/>
              <a:defRPr sz="1600" b="1"/>
            </a:lvl7pPr>
            <a:lvl8pPr marL="3200512" indent="0">
              <a:buNone/>
              <a:defRPr sz="1600" b="1"/>
            </a:lvl8pPr>
            <a:lvl9pPr marL="365772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2982-08F3-4F50-AFEB-588FDB2620B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733E-3919-42FE-BC20-2052857B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5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2982-08F3-4F50-AFEB-588FDB2620B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733E-3919-42FE-BC20-2052857B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3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2982-08F3-4F50-AFEB-588FDB2620B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733E-3919-42FE-BC20-2052857B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4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1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1"/>
            </a:lvl1pPr>
            <a:lvl2pPr marL="457216" indent="0">
              <a:buNone/>
              <a:defRPr sz="1200"/>
            </a:lvl2pPr>
            <a:lvl3pPr marL="914432" indent="0">
              <a:buNone/>
              <a:defRPr sz="1000"/>
            </a:lvl3pPr>
            <a:lvl4pPr marL="1371648" indent="0">
              <a:buNone/>
              <a:defRPr sz="901"/>
            </a:lvl4pPr>
            <a:lvl5pPr marL="1828864" indent="0">
              <a:buNone/>
              <a:defRPr sz="901"/>
            </a:lvl5pPr>
            <a:lvl6pPr marL="2286080" indent="0">
              <a:buNone/>
              <a:defRPr sz="901"/>
            </a:lvl6pPr>
            <a:lvl7pPr marL="2743296" indent="0">
              <a:buNone/>
              <a:defRPr sz="901"/>
            </a:lvl7pPr>
            <a:lvl8pPr marL="3200512" indent="0">
              <a:buNone/>
              <a:defRPr sz="901"/>
            </a:lvl8pPr>
            <a:lvl9pPr marL="3657728" indent="0">
              <a:buNone/>
              <a:defRPr sz="9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2982-08F3-4F50-AFEB-588FDB2620B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733E-3919-42FE-BC20-2052857B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0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8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16" indent="0">
              <a:buNone/>
              <a:defRPr sz="2800"/>
            </a:lvl2pPr>
            <a:lvl3pPr marL="914432" indent="0">
              <a:buNone/>
              <a:defRPr sz="2400"/>
            </a:lvl3pPr>
            <a:lvl4pPr marL="1371648" indent="0">
              <a:buNone/>
              <a:defRPr sz="2000"/>
            </a:lvl4pPr>
            <a:lvl5pPr marL="1828864" indent="0">
              <a:buNone/>
              <a:defRPr sz="2000"/>
            </a:lvl5pPr>
            <a:lvl6pPr marL="2286080" indent="0">
              <a:buNone/>
              <a:defRPr sz="2000"/>
            </a:lvl6pPr>
            <a:lvl7pPr marL="2743296" indent="0">
              <a:buNone/>
              <a:defRPr sz="2000"/>
            </a:lvl7pPr>
            <a:lvl8pPr marL="3200512" indent="0">
              <a:buNone/>
              <a:defRPr sz="2000"/>
            </a:lvl8pPr>
            <a:lvl9pPr marL="365772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1"/>
            </a:lvl1pPr>
            <a:lvl2pPr marL="457216" indent="0">
              <a:buNone/>
              <a:defRPr sz="1200"/>
            </a:lvl2pPr>
            <a:lvl3pPr marL="914432" indent="0">
              <a:buNone/>
              <a:defRPr sz="1000"/>
            </a:lvl3pPr>
            <a:lvl4pPr marL="1371648" indent="0">
              <a:buNone/>
              <a:defRPr sz="901"/>
            </a:lvl4pPr>
            <a:lvl5pPr marL="1828864" indent="0">
              <a:buNone/>
              <a:defRPr sz="901"/>
            </a:lvl5pPr>
            <a:lvl6pPr marL="2286080" indent="0">
              <a:buNone/>
              <a:defRPr sz="901"/>
            </a:lvl6pPr>
            <a:lvl7pPr marL="2743296" indent="0">
              <a:buNone/>
              <a:defRPr sz="901"/>
            </a:lvl7pPr>
            <a:lvl8pPr marL="3200512" indent="0">
              <a:buNone/>
              <a:defRPr sz="901"/>
            </a:lvl8pPr>
            <a:lvl9pPr marL="3657728" indent="0">
              <a:buNone/>
              <a:defRPr sz="9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2982-08F3-4F50-AFEB-588FDB2620B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733E-3919-42FE-BC20-2052857B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8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1" y="243842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3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7" y="6223831"/>
            <a:ext cx="2329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72F2982-08F3-4F50-AFEB-588FDB2620BC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9" y="6223831"/>
            <a:ext cx="4717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3" y="6223831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E07733E-3919-42FE-BC20-2052857B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6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8" indent="-182886" algn="l" defTabSz="914432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16" indent="-182886" algn="l" defTabSz="914432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46" indent="-182886" algn="l" defTabSz="914432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76" indent="-182886" algn="l" defTabSz="914432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204" indent="-182886" algn="l" defTabSz="914432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56" indent="-228608" algn="l" defTabSz="914432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67" indent="-228608" algn="l" defTabSz="914432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77" indent="-228608" algn="l" defTabSz="914432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88" indent="-228608" algn="l" defTabSz="914432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2" algn="l" defTabSz="9144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8" algn="l" defTabSz="9144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4" algn="l" defTabSz="9144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0" algn="l" defTabSz="9144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6" algn="l" defTabSz="9144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2" algn="l" defTabSz="9144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28" algn="l" defTabSz="9144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ruXCvpPXx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lcmedia.csumb.edu/Spanish/Puntos_de_partida8/Videos/ch07_minidrama.mov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capÍTULO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 8 “De </a:t>
            </a:r>
            <a:r>
              <a:rPr lang="en-US" sz="4400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viaje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”</a:t>
            </a:r>
            <a:endParaRPr lang="en-US" sz="4400" dirty="0">
              <a:solidFill>
                <a:schemeClr val="accent2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9" name="AutoShape 2" descr="data:image/jpeg;base64,/9j/4AAQSkZJRgABAQAAAQABAAD/2wCEAAkGBhQSERUUEhQVFRUWFx4YGRYYFxcfIBgcFxUXGBoYHSAgHCYhGBkjHRQUHy8gIycpLCwsFR4xNTAqNSYsLCkBCQoKDgwOGg8PGjYlHyQsLCwsMDAqLS0wLCwsLCwsLCwsLC0sMC8sKiwsKSwsLCksKSwsLCwsLCwsLCwsLCwsLP/AABEIAKwBAwMBIgACEQEDEQH/xAAcAAACAwEBAQEAAAAAAAAAAAAGBwAFCAQDAgH/xABFEAABAwICBwQGBwgCAgIDAQABAgMRAAQFIQYHEjFRYaEiQXGRCBMyM4GxFDRCUmJzoiM1cnSys8HDktEkQ4LSJaPwFf/EABoBAAIDAQEAAAAAAAAAAAAAAAQFAAEDAgb/xAAwEQABAwIEAwcEAwEBAAAAAAABAAIDBBESITEyBXGhQUJRYYGRwRMz0fAiseEU8f/aAAwDAQACEQMRAD8ARte9nYuOq2WkLcV91CSo+QBNN3Ri0wliPX2KnFSO2pwrGXfsnZHwzprYFpZhwSEMKaYGfY2A2B0CetDsqYn6OQsdXDJo74WfMH1M4pcQfo5aSY7TqgnI98e10o5wb0bDkbq7A4pZR5dpX/1p4NPJUJSQocQQflX3RCKQJg+pTC2IJYLyhGbqirMcsk58Iqg1if8AiXTSbX9gkNA7LXYE+sczhMDuptUpNbn1tv8AJH9xygq4kRZJdxIkQXHiFw4frLvWt60ujgtP+RBolw/W8g5PMKTuzQoHxMGD86WFSlDKuVmjkjjrZ2aO98087DTyyd3PJSeC5T88utXrToUJSQRxBBrP1hgNw/7plxY4hJjLnu60WYJq6v0kKDgt9xyWZ8k5EjgTTGGrlfqy/JNYK6d+sd+SJ9b/AO5rz+BP91FZNrVWleBOJwx9FzcuXCSkSNlCZ/aIO+Cru40GaLuYMxG3YdoT21n13RUf00WahjSA/Io51VGwhsn8T5/5kkthmBv3Bhhlx0yB2EKVE7pgQPjRrg+onE34K20MJPe6sTlyTtGtCYTpVZOAJZdaTuARkjwABjpV2lU7q2a5rswbohr2vF2m6TODejc0mDdXS17uy0kJHMSraJ8YFHGD6psMtoKLVC1D7TsuHPkqR0ovqV0ukktIsWdtr58MOLaSlcBKDCQIGQTuj4V2YfrTu0e82HRl7SYPmmM/EGqjTb6/cfmf4FUlebfNIyR2E9pXkn1EscrsLiMymth+txhWTzS2zxTCh/g9KJcP0vtHvdvokx2VHZOfdCok+FISraw0TunvdsOEZZkbIz75VGVExV0xytdFw8RnJtbF6fhPwGd1KP0kfqNt/Mf6l1ZYDq/v24P0r1Az7KVKVHwyT1qa0MHT9GtxeLcuUh7dKW5Pq1DelM0ybOcOJ7bD99eibsqTgxyMLR++vRZnq3wjRG8uo+j2zzgP2koOzl+I9nrT00YxPBWI2bJLKsu2pAcII79oyR4gCmNh2kNs9ky82r8IUAf+Jg9K0ZNG/aVpHURSbXBZ9wf0fcQdgvFq3Tl7StpUHfkmRI4EijjBvRztEQbl9145yEw2nlxV1puVK1W6GsL1dYfaiWbRkKA9pSdtUjcZVJB8KU2H6U3TEerfcAyyJkeRmn45uPhWbqVcRcWlpB8fhJeKvc0sLTbX4Rzh+tq4Tk6224OIlJ6SOlEthrWtV5OJcaOW8bQ8x3fClDX022VEBIJJ3ACSaDZWzN7b80vj4hOztvzWgLDSG3f9082o8AoT5HPpVjSKw/Qe8egpYUkcVwn559KOcA0JvmoKr0oGXYTK93d2shw3GmUNTK/Vn76pvBVzSaxn95/lHlSuRu0WAAXlk8dlvP8ATX5R1/JMbnwWeKldVlhbrxhptaz+FJO/jw+NEdhqxvHPaSlofjVn5Ca8uyJ79oXjmQSSbWkoZtL9xoy2taD+FRG7w30RWGsm9a3uBwcHEg9RB60UYfqhbGbzylbskAJHMSZJ6US4foRZs+ywknivtHrNHxUlQNDb1TKChqm6Ow+v4VBgesxbxhVo4o5CWZUM+IIEedD+sW8YdvmUvvptCWRk8lW4uuCeyCBuO8im0hsJEAAAdwrOvpHfvFj+VH956mP0C5uGR1+ia/8AMXswTOxelkxtH9XVk6kLFz9JGeba0bJ/4knLxoww/RO1Z92w2DlmRtHLvkznWOLa7W2rabWpCvvJJB8xnRbg+uDE7eAm5U4kR2XQFiB3Se0Pga7ZBGza1aR00Ue1oWrwK/aRGDekksQLq1SrfKmlEeHZVP8AVRxg+vHDH4CnVMKMZOoIEn8QlOXEkVsiFf6ffu+4/hH9aaRlOfS7F2X8NfUw626CkZoWlW5aeBpUWGj9w/7plxY4hJjLmcutJeINLpAAOz5XnuKNLpmgDs+Sq+u2xxl9n3TriOSVGM+W6iiw1U3S83FNtDLedo+Qyn40SYfqlt0+9cccPAQkdJPWsI6Sc5gW6IaKhqCbgW6IWw/WldtwF7Doy9pMHzTGfiDRpgOnyriJtHxM9pA2k5czs1dWGitqz7thsHLMiTl3yZM1aRTSGGZu5/z1TqCnnZvkv6X6lJTF0Wj+JXKXr1m2V6wylwKBGQykwj9VGmEatLKArbU+MjO2Nk/8d4Piaz/rU/fF5+cfkKoMPxd5hW0w640ZBlC1J3btxzrQUsQN7XK0FFCCXFtz5rZFhgNux7pltHMJE5899d9ZbwfXhijEAvJfSO55AO/8QhXWjnB/SSQYF1aqTu7TSwoczsqgjwk0QABkEWGhosAnXQFrf+rM/m/61V04Prhwu4gC5S2o/ZeBRu5ns9a4dat0hy1ZLakrBd3pIIzbVwoer+y5C1v2HckrqlXGH6I3b3sMLjLNQ2Rn3yqJHhRJh+qN9WbrqGxwEqP+B1pCynlftavMx0s0m1pQvYaT3TPu33AMstokZcjIiiTD9bFynJ1Dbvmk9JHSinD9VdojNwuOnL2jA8kxl4k0SWGBMM+6ZbRzCROfPfTKGlqG9+3VNoKOqb37df8AFVYRpabhJm1uEZbykbOY3ySJHwpV6LYZZXcTiLCSY/Z5pUZ7ht7OfhNPR72T4H5ViA0Y6nbJb6mdvRMH0rZbfVzt6f0ta4bq1skAEpU9zUrI/BMCiSzw1poQ02hA/CkDd4b6xzhWlF1bfV7h1qO5K1AZ78pjpRvg+v7EWYDpauE5e2iFQOCkRnzINasiYzaLLZkMce1oC0xUpP4P6R9suBc27rR7yghY5fdPSjjB9ZuG3MBq7a2jHZWdhUnuAXEnwmtFqiipXwh5JEhQI4givyoosoYJraxK1ACLkqSI7DgSsZd2YkfAijvBvSScEC6tUK3yppRT4dlU/wBVJSpUUWo8H154Y/AU6phRjJ1BAk/iTIgcTFGmHYyxcJ2mHm3UnvQtKt3gaxTFX+j+ieIPqCrRi4JzhxKVJHPtmB1qKLYdZz9I794sfyo/vPUW6IaK6RNx6y9Q2js9h4+uMcN2XwUPGvPWJYMi+ZXiDSbtQZHsFbSYDrhjZ2lTvO88PjxJI2MYnaLOWVsTcT9EgEpJyFEuD6t8Ruo9VaOwY7S07Cc9xlcSPCaeujWluEsgBu2TbHPP1QO/8QlRo5w/HGHxLTza+QUJ+I3iuWSsftK5ZPHJtcCkRg/o43S4Nw+0yOCQVq5fdHWjnB/R/wAOagul24OXtq2U5b8kRkeBJpm1K1WyXun+jltY4TdLs2GmFoQClxCAFj9qj7XtdaTWDa7cTt4BeS8kfZeQFfqEK609tb/7mvP4E/3UVk2oonvg/pJoMC6tSnd2mlz4nZVHlJo3wfXHhdxAFylpR+y8CjdzPZ61lGvpKSTABJ5VFFtu2u0OJ2m1pWk96VAjPdmK9qyboxoTi61BVozctZg7cqaHIySnaHhNOrRDR7Hm4+lXzJRnKFt+tV/yGwf1GOFRRI/Wp++Lz84/IUMMW6lqCUJUpRyASCSfgKd+LWli3iVwu8tBcrKztK21ATsjc2SQB4k0daP6ZYYgBLSUW24R6oJB8SkRlxNDipiJtiQoq4ScOLP2SDwfVHidzBTarQkz2nYRu5K7XSjjB/RtdMG6ukIGUpaSVHmNpUAH4GnlaYg26JacQscUqB+VdFbg30RIIOYS+wfUZhjEFTa31Cc3VkzP4UwnpVFrqQMOs7ZVglNqr18SylKCQGlwDAz+NN6lF6SP1G2/mP8AUurVoCwbX7iTMB0tXCcvbRBgcFIjPmQaOcH9I+2VAubdxo5yUELHLfsms+1Kii11g+s/DbmA3dtBRjsrOwZPcAuJPhNE7bgUJSQRxBmsR29stxQShKlqOQSkEk/Ab6P9EtBcdyVapuLYZwVuFoc+yTOf8NRRace9k+B+VYgNat0YwbF20/8Am3rDggdkMFRiMxtBTefMg0udF04Vbx66w9YqQdtSy5u79lUAeArKSZkZAebXWEtRHEQHm10obHDHX1bLLTjiuCEKUfIA0Z4PqRxN+CWQynLN1QGR74Eqy8KfuDaa4eUhLS0MD7hSGwOmz1olZfSsShSVDiCD8q6bI1+03XbJGP2m6SuD+jYnI3V2TxSygDw7Sp/po5wjU5hdvBFsHVCO06SvdyPZ6Ua1K7Wi4msFYQAlLLSUjcA2gAfACpXbUqKLMWjOpV+7zVc2zYyyDm2rP8Kdx8TTGwb0drJuDcOvPnhIbT5CVfqoEBq2sNLLtn3b7gA7idoZ8lSKUs4kO832SSPiw77fZN7CNA7C1j1FqykiO0UhSstx2lSZq+ilRh+tt9OTrbbgyzEpPPiJ8qJLDWrar94HGjzTtDzTn0oxlZC7ttzR0dfA/vW55IzpRa3/AK41+SP7jlM6wx63e9082vkFCc+W8Usdb/1xr8kf3HKzrSDDcLLiDg6C4PaEC1AYqVKRLziuMP0vu2fdvuADuJ2h5KmiXD9b1wnJ5ptwcRKT/kdBQFUrZk8jNHLdlTLHtcUwNMdPWb/Dn7dKVNuuJATtZpyWlW8SdyT3UBaMakTdQV39smfsNnbWOEg7MV8VKLZxB43C6NZxSQbgD0TMwbUDhzMF31twcj21wMuSIyPAk0b4Tova2oH0e3aajvShIOe/OJ60kbDSm6Z92+4I7iqR5KkUTYfrduEZOttujiJSekjoKKZXxndkjWcTiduBCblSgjD9bVqvJxLjR5jaHmnPpRJh2kts/wC6fbUT9naAV/xMEeVFsmjftKOZURSbXBJrTb6/cfmf4FUlEWlli45iFwG21rO3uSknuHAV72Gra9d3thsZZrUBv5CTXn3xPfI7CL5leWkhkkldhaTmUMtOlJlJKTxBIPSrzD9O7xnc8pQyyXChl3Z5j4Gi6w1QJ3vvk8m0gdTPyolw/QGyazDIUcs1kq3eOXSiYqOcZg29fwjIaCpGYOH1/CF8G1ovuEJVal08WdqfKD864dcdk7iFpbIS2WD6+ZuFIQM2l9+0ePCmoywlAhKQkcAAB0oF1vfVmfzf9aqYH6kMZc517eSaO+rTxF7nYreSAMB9HUuAKfvW4yMMDa37xtEgDxg0e4PqOwxiNppT6hObqyZn8IhPSljbXa2zLa1IO+Ukjd4UQYfrFvWv/b6wcHEg9cldawZxFp3CyGj4sw7226pxYfhDLA2WWm2hwQhKd26YGdddLew1vjc8xwzQrzMH/uiSw1h2Tv8A7fVng4Cnr7PWi2VUT9HI6Osgfo74RE5uPhWbq0ai5StJKFJUI3pIO8cqz/Y4M+9k004vcMkmB4ncPjQPEQXYLefwlvFQXYMOevwuKva2vFtmW1qQd8pJG7woqsNVt25BXsND8SpPkmfnRLh+qJlObzq18kgJHMd5+VBspJnZgW6ICOhqHZhtueSEbDWNetb3A4ODiQeuR60Y4FrHdeIBs3FZgbTUkCeMgAedEOH6G2jPsMIniobR81TVylIGQyFM4YJm7n/P9pxBTVDN0nz/AGuZq9KgD6pxM9x2JH66ldVSjreaY2Pis2V+pSSYAk8BXvovp5hIj6Xb3AVIz2gtPPJOyY+BpuaM6X4Q4ALR62Sc4TAQrnkoBVJWcOedxsvPx8KkO8gdUtcP0Mu3vYYWBl2lDZGff2okeE0S2GqJ5WbzyEckgqP+BTTSoESDIPfX7RbOHxN1zR0fC4W7rlCGHar7RuCvbdIj2lQMuSY6zQXrUtEN3TSUJCU+pGQ/Mcpx0pNbTRVespSCSWQABvJLrkCqq4mMi/iPBVWwsjgOBtswgOpR5aapXSgKefbaJ+zExyJkCfCg27w9SFuJAKg2opKgDGRieQpU+F7BdwSWSCSMAuFrrlqV24Tg7tyv1bKCtXQDiScgKvcU1c3Fuwp5xbUIElIUSd4HCO+qbE9wxAZKmwvc0uaMkK1KlSs1kpUr7WwpIBUkgHcSCJ8ONfFWopUmjjCbNteCXCthJcQv2oEwNg79/eaB60ezAAfEXWskeANPiLqyw/SS5YP7J5xPLakHxBkGibD9bV0jJ1Dbo4xsnpl0oHqVbJpGbSrZUSx7XFN2w1uWyveocbPgFDpn0omw7Si1f90+2o8NqD5GD0rPkVKLZXyDcLo5nE5W7gD0Wl5oC1v/AFZn83/Wql7hmLXrSC4y48G0e0RtFInLOZTXTiWmrt0hDd0A4lCtqUwhRMEZmCO/7tay1jZIy0ixK2mr2SxFhBBPt++ioq6LSwcdMNtrWeCUk/IUZYBpBhKI27ZaFSO0v9oBHfvy+CaYWE6R2boAYea5IBCT/wATBHlQ0VI1+rwhIKFkmsg9P9slbh+rW8c3oDQyzWod/ISfOKJMP1QJGbz6jybSB1M/KmJNftMWUMTdRdNY+GwN1F+aH7DQq1t0ktt5x7SlKJyHjFZqwXWriVrAbulqQI7DgCxA7u0JA8CK1k97J8D8qxAaLaxrRZosjmMawWaLJzYP6STqYF1aoXvlTSik8slbQ60c4Pr2wx+AtxbCjAh1BiT+JO0AOZisv1+hJ7t9dLtbUw3Hbe4ALDzToP3FpVu37jXdWP8AAdCMRfIVbWz/AHwsAoHPtqgdaceiGhePtR63EEto7PYc/bmBvGYy4ZKFRRN2pVexbXASAt5tSu9QZIn4esMVKiixZX7Ne1pYuOq2WkLcVuhCSTnu3UYYPqZxS4g/Ry0k/aeUEbvw5r/TUUQ9hOll3ambe5eb3ZJWqDG6RuI5EUcYN6QOItQHg1cDP2kbKj8UQP00RYP6NhyN1dgbpS0jzG0r5xRxg+pTC7eCWC8ofaeUVb/w5I/TUUVHo76QDFwoIctbhKzA/ZD1ok8hCh8ATXtpNjaP/wDVs3ilwICUyHGnEKH7VwTsrSFd87qZFlhrTKdlptDY3QhITu3bhSs1uKi8aI3hkHydcoSsOGO/mEDXuwxX8CEWaVaFIu3Stx11J2OxAHq0bPHx391fWjzSbexbTsJLSmFuOudxVlH8Ugn4Jodb1mW7zSU3lupahv2SNlXExI38DIr8c1pMKQplVn+wjZCAsDIdxAEAchWH1YQ7GDmefVD/AF6cOMjTYnn1yUwF0sYI89b5OKWZUN6RtBPRJ6zQHasuvuJQnaWtwwATvJ4k0RaPaeG2cdHqkm3dUVFkR2J+7lERlByq0RpzYMErtbKHe4q2QB4ZmPhFCH6cgbd1rZH8jmgXfTla277ACxGfuOa7MD1ZtbBRcnafMyEOD9kI7Ko3qnnxqkxbVhcMhSgttTYE7Ukd4AERvMjlXRca1XCCpNu0h4p2fXbyBykcc4JIqlu9LVOWTdsUklC9srKz2syYiOddPdT4bALqR1IW2aNByTIxbQo3P0VDphphrtBJzUqEjZHAdnf/APwDdYOj9rbJZLKVNOL9poq2iBG85mDPPvrqTrVIfQtLavVBvYW2V7yDksZQD3cxVdpNpDaXICWLcoWtwKW4qJOcEbyYz3SBWkz4XtOHX90Wk8lO9jsNr+fxkizQjAAjDHPpWTT0uEZylGyM8s5IE1W3Wq9hRQ41dBDDgGztZkqVuAJiQfOjDEkLCX5yZFrCeG1258gE+YpZ3mmiF2lqyG1bTCkKJJEK2OudaSiJjQ140GXutphDG0MeNBl46/0vS21bum6cZWtKW2gFKe7tlQJEA98A8hBqxxHQa1Fshy3U44C6hKnSQE7Kl7KikQJEkQRPxr7w3WO89dbLdug+u2UbClHIie1MboOYjuo1xa/abtHFXAS6lsgKQhMDaBGykAnuMVzHFC5ri3z1XMUNO9ji3zzPTp6rnxrDkfRXmPUoS2EpQzuErVkI4QqOe+gq51fotkKdLqH1W4St5ggpBBEwFAzmN3GuxzWfbvhP0m2XLa9tGwvvG4nMZ+dfb+uBJ2tm1kH7yxn49mrkfTvzJ5aq5ZKWQ3ceWR/peri7y+a9Ww0iys4glcCU+W7wjxod0i0B+j2wuGn0PNyASBxMSCCQROVfB0zN1cJN8pRtxJLTcgZAxkCCrPvJr90t00RcNJt7Zr1VukzGQKo3ZDIDv786we+J7SSbns/80AQ0j4XsLnG50Hj7DIBCdSu6xwN973TLi+YSY891EmH6qrtz29hofiVJ8kz86EZDI/aEEyCR+1pQ/h+klywf2T7ieW0SPIyD5UTYdrauUQHUtujjGyrzGXSiDD9UDCc3nVuckwkeHeflRNh+h1ox7DCJ4qG0fNU0whpqhvet1TSCkqm963rfpoqvBtPk3Qj6PcJJESEFSRlxH/VJPRnUq5dQV3ls2JHZSvbXnvyyE/GtLKSAkxll/is4A7q3nqH0+G+d/REVNU+lDcX8r38vBMDB/R6sGoL63rg94KthPkntfqo5wnQ2ytfcWzLZyzCBOW4yZM/Gk1h+lF0x7t9wAdxMjyMiiWw1tXCfettuDLMSk8+In4VTOIRndkuY+KRO3AhNmpQVh+te1X7xLjR5jaHmM+lElhpDbve6ebVyChOfI50WyaN+0o6Ooik2uCsalSpWq3SNwPTm4tRsthrYy7Pq0jdzSAfOaLMP1vp3PMEc21A9DHzpZVK82yrlZo5eSjrZ2aO9808sP09sndzwScslgp392eR+Bq+aeSoSlQUOIII6Vm+rHCWrkq/8YPTxb2vjmKMj4g45Obfkj4uKvOTm35LQVKLW/wDXGvyR/ccq/wAAbxnLbLezl76CY/8AhnPjQ1rU2/pTXrNja9SPYBj3jnEzW1VJjhvYjmt6yX6lOThIzGoQXUqVKTJCpUqVKiilSpUqKKVKlSooibENYNy9a/R1bMQEqWAdpQHcc4zynKhmrCw0euHvdMuK5hJjzOVEuH6p7tebhbaHM7R8k5daIwSzZ2JROCec3sShCyvVsuJcbOytJkHgause05ubtsNulIRMkJTG0RunM+VVV3jdjY3z1teNXDoaXs7ba0DagD7Jgxn96mLotppgSo9SplpeQ/bIKVZ920uZ+CqLjo5rWJsCjoqCosWl1gdUv7DR25e90w4rnsmPM5US4dqnul5uFtocCdo+ScutN22uUOJCm1JWnuKSCPMZV60Qzh8Y3G6KZwyMbiT0QHh+qK3TBdcccPAQkf5PWuTTzCmrBhlVq2htRdgq2QokbCjBK5JEimPQFrf+rM/m/wCtVdTwsjicWCxXdRBHFA4sFj49vuqHDta9wiA4224Mtw2THwy6US4frXtl5OJcaPhtDzGfSlFUpWytmb235pNHxCdnbfmtBWGkds97p5tXLaE58jnVjWbUgyI391FOAMYpl9H9eE5xJhPP2+zR0VeXZFvsmEPE3PNiy/L8Jzubj4Vm6nfhCcRCT9JNuRHcFbW7PdAmkxovrBwpMC7tX9rLtbYWnxKRsmOUKruphdUYcItrqtKuB9VhLRa19fReLbZUYSCTwAmrzD9Brx72WFJHFcJGffnmR4A0xdG9OcJcAFq/btnOEkBs88lAGi5CwRIIIO4is2cNHecs4+Et77vZLCw1QuHN55KeSAVdTHyolw/VlZtwVJU6RGa1Hu5CB5zRZUoxlJEzRqOjoYGaN981yN4SykABtAA3DZFSuupRGEeCKwjwSO0f0JeuxtNrY2cs/WpVkeSZPnFF+H6oWxm88pXJACR5mTWY2LlSFBSFKSoZgpJBEcxRbg2t3E7aAm6W4kT2XYXv5q7XWg2UMLey/NAx8OgZqL81pTD9CLNmNlhJIjtL7Ry7+1MfCrtDYSIAAHACkRg/pJOCBdWqVbu00spPM7KpBPKRRzg+vLDH4CnVsKM5OoIiPxJlPWi2sa3aLI1kbWZNFkwKUWt/641+SP7jlNHDsZYuBtMPNujfKFpVv3TBypXa3vrjX5I/uOUJXfaQXEfsHmEC1KtbDRS6e92w4RxIgeZgUTYfqiuFZuuNt8hKj0gdTSdkEj9GpCymlk2tQJUinDh+qa1R7xTjp5nZHknPrRLh+jtsx7pltPMJE5czn1otnD3ncbI1nC5DuIHVIZOCPFBcLaktjetQ2UiTGalQBmQKJMF1ZP3CQv1rKUHcUrC/6cutGut/9zXn8Cf7qKyvY4o8wraZdcaVxQtST5giim0EY1N0azhkQ3EladsNUVun3rjjh4CEjpJ60TYforase7YbB4kSfMyazhg+u/E2IBeDycsnUg5Du2hCs+JJo3wf0k0mBdWhHFTKwfDsqj+qimQRs2hGsp4o9rQnaBX7QXg+uHDLiALkNqMdl0FGZ7pPZ60XW14h1O02tK0n7SVBQ8xWy3WTdan73vPzj8hQpRfrMtlOYzeJQlS1etOSQSdw7hX1g+qPE7mNm1WhJjtOkIEHv7WZHgDUUQzYYs8wraZdcaVxQtST0Io0wfXjibEBTqX05ZOoBMDu2hBz4kmivB/RtcMG6ukJ3ylpJV4dpUfKjjB9ReGMQVNLfUIzdWSJH4UwCDwM1FEMYB6RYcIQ/ZOFWebB2j/wMH9VXuneLJvbZjYQ40S6IFwgszLasgXIST4Gj7DsFYt07LDLbQHchCU7/AUr/SR+o238x/qXXEjBI0tPas5YxKwsPavXDNU7ywFOOtoSYPZlZIPPIfOiXD9Vdoj3hW6eaoHkmD1rMOFaS3VsZt7h1rMGELUAY3SJg/EUb4Pr9xJmA4W7gCfeIg+aY+VYMo4W9nuho6CBndvzzWjLHA2GfdMto5hInLnvNd1J3BvSPt1wLm2daOQ2kFKxzJB2SByE0c4PrPw25j1d22CZ7Lh2DlyVFEgAZBGBoaLAIme9k+B+VYgNbdU4FIJBBBGRG45Viyywt19Wyy0tw5CEJKszu3CrVrkq0wnSe6tTNvcPNZzCVqAMbpEwfiKKMH1JYo/BLIZSe95YTu/CJV0o6wf0bEiDdXZO7stIjxG0qfOKiiFMH1/YizAdLVwBPtog+aI+VMHRnX43cqCF2VwFEgSyPWiTxAAUPCDRDg+pvC7eItg6r7zxK5+B7P6aMLWzQ2NltCUDglIAy3ZCoouW3xpK0hWw+me5TLoI8QU5VKsKlRRYcr9ps6MaFYOI+luXKlSMiAlHP2JVHiRTc0YwHCW4Nm1a7WcEbKl881SuKyZNG/aViyeOTa4FZlwjQm9uvcWryxl2tghOe7tGBHxo3wb0eb9yC+tm3HAqK1D4J7P6q0eBX7Wq2SswH0frRhQW4++4sQeyr1Ykfw9rrXzpxdrsbpoW6lCGge2ouH3i/tOFSoy401aUmtz623+SP7jlBVri2K48Ql/EXFsNwe0L0sNbj6cnmkODimUn/I6US4frTtHMl7bRy9pMjzTOXiBSeqUrZWzN7b80mj4jOztvzWhbDHGHvdPNr5BQnLlvrurODLSlGEAqPBIJPSjTALDFxHqi6hOXvVCI7slSY8BR0VcX5FnsmMPEnPyLCeSKtb/7mvP4E/3UVk2tUaXYfdOYXcIvHGtkpG0WkK2veIORKgnu4UCaL6GYEAn16n1rgyHiUp//AF//AGo36zAbONj5pj/0RggONj5pKIbJIABJOQA3miXB9WmI3MeqtHYP2ljYGXNcVqDR7CbBtP8A4bdskZZtBE8pIznxq8rUEHRbAg5hZ7wb0cbpcG5uGmhl2UBSzHePsgHzpg6M6krOzUFhy5WsTmHVNjPk2UnrTDqVatJvFtJHrK+uEsKAAXEKSFE5Deo9onmTVrh+t9YyeYSrdmhRHiYMz5ihbTb6/cfmf4FUleedUysebO7SvKvq5o5HYXdpTpw/WXZue0tTR4LSfmJHWiK0xBt0S24hY/CoHf4bqzpXTYWzq1D1KVqUCI2AqQe7MbqIj4g/Rwuio+KyaObfktFUovSR+o238x/qXVjgFljIiFlKc/fqB6Zqr41rYOX7W3TfOAJD0k26M/dqB9tcceFMWVALcTgQPNNWVQc3E5paPNZrr1t7VbitltKlq4JBJ8hnT80Y0Q0fTEy4vL6ypQz8BCCOMyKaWEWNs2gC1QylHd6pKAOfs1q2Rr9put2SsftN1l7B9UOJ3EbNsptJjtOkIEHvg9ojwBo5wb0bXDBurpKd8paSVeHaVH9NPipXa0QZo3qstLEEtKuFGBJL7gBIH3UFKT8QaAcF07ubZISgoKBHZKE93d2QDTvc3HwrN1K6+RzC0tNtfhJuJyvjLCw21+Ey8P1vjc+wRzbV/hX/AHRNYawLJ3IPBByyWCnfzOXWkdUoRlfK3XNAx8TmbrmtHsXCViUKSocUkEdK9Kz9hFldKM2yXp4t7Q8cxTFwC0xgR6xxsJyyehRj/wCOfmRTCGrMncKawV5l7h9M0eVK5WkPQNpTc98IVHVdSjrphfyWdqgNfqUkmAJJ7hV1YaGXj3sMLAPersjL+KK8q1jnbRdeLYxzzZouvPD9LLpn3b7kZZE7Qy7oVMDwoksNbb6cnW23BxEpP+R0r0w/VE8rN55CBlkkFR58AD50S2Gq6zb9sLdP4lQPJMUxhhqhobc/wmsFPWjQ25n4zXxh2tO1cICw42owM07Qk/wyelDen7Sbu9ZS040CWRHrFhsmXHNwVBPfuB3UyrHB2WRDTSEfwpA3cTvNZ/8ASO/eLH8qP7z1MDC6RmGU35fvwmhp3yswTOvyFv32R9h2qFRgvPgcm0z+ox8qJbDVtZNb2y4cs1qJ3chArLuD6X3lrH0e5ebAnshZ2c9/ZMp6Ub4P6QeINQHksvjL2k7Kst+aYEniQatlLEzRq6jooGaN981o21sG2hDaEIHBKQPlXvSkwb0jLRcC4YdZOclMOJHDdCv00cYPrEw+6gM3bRJjsqVsqz3CFQSfCiALIoADIL70+/d9x/CP600jKeWnpnDriPuj+tNJFlhSzCElR4JBJ8hSXiP3By+V57iucreXyV8tuFJlJII3EGDV5h+nN4z7L6lAdy+188+telhq/vXdzJQMs1kJ398b+lEuH6oFb33wOTaZ6q/6rCKGfuAjohoaep1jBHReeH63nBAeZSrdmhRB5mDIPmKJ8K1j2r5CZcQr7qkE/wBM1+2GreyazLZcOWa1E7uQgdKIbaybbENoSgcEpA+VNYWVA3uH77J3BHVN3vHtf8JRYpgCr3EbgMusA7ZyU6kK3D7Ht93Cr/D9UCRm8+TuyQmPESZ+QpGa0z/+YvPzj8hXPg+sXELWPU3boAjsqVtpy3CFSAPCrFFFcuIurHD4cRc4XJWn7DQCya3MhZ4uSroculXzTKUiEpCRwAA+VZ6wf0jLxEC4YZeHFMtqPlKf00c4P6QWHuwHg6wcvaTtJz35pkwOYFEtY1m0WRjI2M2iyZ9AWt/6sz+b/rVRLhGl9ndR9HuWXCfshY2st/ZPa6UNa3vqzP5v+tVY1f2XIet+w7klTXrbXa2zLa1IPFKiD0r7tMPcdMNNrWd3ZSTv8N1EOH6tb13MoS2OK1AdBJ6V59kb3bQvLxxSP2Ar4sNYt61/7fWDLJYB3c8j1okw/XB3PsfFtX+Ff9164fqgQM3n1K3ZISB4iTJ+VElhoFZNbmUrPFyVdDl0ppDFVDvW55pxBDWjvW55/lTDNN7W4BDalTG4oX3jiAR1pXaOaEuXgCm3rfZymHEqInkmYPIxTrLKUoISAkRuAA7qxM0+pCgpCilQgggkEHiCN1FvphLb6hvbwyR0lIJrfVN7eGX5WocP1Rspj1zq1ngkBI/yaJMP0OtGYKGESPtKG0cu+VTHwrMuD62MTtoCLpa0iey7Cxn/ABSetHGD+ki8IF1aoWMpU0opPMwraBPxFdsp42aNWsdLDHtaE+0pAyGVftLzB9e2GPQFuLYUe51BgRzTtCjXDcdt7gSw806PwLSqJ3TBy+Nbohd1SpUqKLL+jWuu6tMvU2zicp/ZhCsvxIjPmQaYmDekbaLgXLDrJzkpIcSOHBXSs8VKoADIKgABYLX+D6xsOuoDV20VGOypWwqTuEKiT4URpVO6sO1bYRpXd2sfR7h1oCckrMZ7+z7PSrVrZtZz9I794sfyo/vPV7aGa7MRW8hl0tOhSkp2lNwoAmJlJTn4g0W6baHs4lijH0guAeoSIbKRP7Z/iknuqKLOtduG4K/cHZYZcdMgQhClRO6YGXxrUuEapMMto2bVC1D7TsrOfJXZ6UWsW6UAJQlKQMgEgACOQqKLMOD6jMTfgqaQwk97qwN34U7SulHOD+ja2IN1dKXu7LSAkcxKpJ8YFOmpUUS00s0RYwvCLldoHApCQRtuOLGbqJlBOwRn92l1o7r+ubdIQ5bW7iR9weqP6QU/ppv63/3NefwJ/uorJtVYXuqsL3Wk8H9ITD3YDyXmDlvSFJz35pzgcxRvhGmVldR9HuWXCfshY2st/ZMK6VjWv0GrVrcVSsfYPrAv7X3N08AI7JUVJy3CFSIps6s9bd7ePBm4DKhBO2EEKMeCtnpUUSv1qfve8/OPyFClaCTqxtL/ABS8cuC6f2quylQA4fdnu40eYPq4w61gtWjW0I7Sk7apHfKpg+EVFFlfCdFLu6j6Pbuug96UKjLf2t3WjfB/R+xF2C76q3Tl7StpUHgEzmOBIrSqUgZDKv2oolFg3o5WqINw+66e8IAQOX3lda/NbbYwqztjaD/3BMPFToIDS+5wqA3d0U3qUXpI/Ubb+Y/1LqiAciqIByKHMC9Ix1sBNxaNKTkJZJQQBvOyZBPxFHeD6+MMegLW4wTOTiDGXNO0KzDUq1a2phmP29yJYfadGXsLSqJ3SAZHxrvrD7TxSQpJKVAyCCQQeII3UVYPrUxK2j1d04oCey5Cxn/FJ61FFrN72T4H5ViA1pjVlrDuMRbX69LQKQBKEqEyDJMqInLuqh0A1N2D7KXng64eydkrATumOykGPjUUSFAogwjV/f3UeptXlAx2ikpTnuMqgRWqMH0NsrX6vbMtkfaCAVZ/iMqPnV1UUWdMH9HW9cg3DzLA4CXFD4CE/qo8wLUBYsKC3HH3Vggg7ewARw2IP6qZ9Sooq9jA2kJCU+sgbpeePUrmpVhUqKL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576" y="3996921"/>
            <a:ext cx="4104312" cy="2290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60000">
            <a:off x="525578" y="729602"/>
            <a:ext cx="2614706" cy="253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26" y="344245"/>
            <a:ext cx="11672047" cy="81758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Los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gustos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608" y="924696"/>
            <a:ext cx="11562865" cy="864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parejas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indicad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les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gusta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siguientes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personas y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explicad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Usad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también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otros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verbos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estructura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igual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u="sng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gustar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disgustar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u="sng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horrorizar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u="sng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encantar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u="sng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interesar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   A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vosotros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	A ti</a:t>
            </a:r>
          </a:p>
          <a:p>
            <a:pPr algn="just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amigos y a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mí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        A mi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consejero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A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padres				A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mí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787" y="1932366"/>
            <a:ext cx="2095500" cy="2076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425" y="2012519"/>
            <a:ext cx="2647950" cy="1724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9031" y="2787670"/>
            <a:ext cx="1743075" cy="2619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07" y="1932366"/>
            <a:ext cx="2684213" cy="2168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4337" y="4310743"/>
            <a:ext cx="2524125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6917" y="4377418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9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9953" y="743185"/>
            <a:ext cx="1167204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94928342"/>
              </p:ext>
            </p:extLst>
          </p:nvPr>
        </p:nvGraphicFramePr>
        <p:xfrm>
          <a:off x="638979" y="363558"/>
          <a:ext cx="9948231" cy="6191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55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26" y="344245"/>
            <a:ext cx="11672047" cy="817581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Mis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vacaciones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 en Colombia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608" y="924696"/>
            <a:ext cx="1156286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siguiente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promocionar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turismo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Colombia:</a:t>
            </a:r>
          </a:p>
          <a:p>
            <a:pPr algn="just"/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www.youtube.com/watch?v=mruXCvpPXxc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Después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estudiantes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diálogo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el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pareja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protagonista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cuenta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vacaciones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Colombia a un amigo/a,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quien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tiene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muchas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preguntas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viaje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31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26" y="344245"/>
            <a:ext cx="11672047" cy="81758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¿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Qué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pasó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ayer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?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608" y="924696"/>
            <a:ext cx="11562865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papá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limpiar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AutoNum type="arabicPeriod"/>
            </a:pP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AutoNum type="arabicPeriod"/>
            </a:pP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Tú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(meter la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ropa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hermano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planchar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AutoNum type="arabicPeriod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mamá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comer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AutoNum type="arabicPeriod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gato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empezar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AutoNum type="arabicPeriod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perro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pasear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AutoNum type="arabicPeriod"/>
            </a:pP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Tú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(leer)</a:t>
            </a:r>
          </a:p>
          <a:p>
            <a:pPr marL="342900" indent="-342900" algn="just">
              <a:buAutoNum type="arabicPeriod"/>
            </a:pP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salir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AutoNum type="arabicPeriod"/>
            </a:pP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mamá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tú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despedirse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2900" indent="-342900" algn="just">
              <a:buAutoNum type="arabicPeriod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coche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AutoNum type="arabicPeriod"/>
            </a:pP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amigos y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montar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AutoNum type="arabicPeriod"/>
            </a:pP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trabajar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AutoNum type="arabicPeriod"/>
            </a:pP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Ellas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hablar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AutoNum type="arabicPeriod"/>
            </a:pP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Tú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comprar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AutoNum type="arabicPeriod"/>
            </a:pP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volver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333" y="534745"/>
            <a:ext cx="7635140" cy="572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26" y="344245"/>
            <a:ext cx="11672047" cy="817581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En la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agencia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 de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viajes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425" y="1050877"/>
            <a:ext cx="11672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siguiente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wlcmedia.csumb.edu/Spanish/Puntos_de_partida8/Videos/ch07_minidrama.mov</a:t>
            </a:r>
            <a:endParaRPr lang="en-US" sz="16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a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contestar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preguntas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comprensión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Después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parejas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estudiantes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seleccionar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un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personas de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foto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pensar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destino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ellos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van y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diálogo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el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agente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viajes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reservar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viaje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En el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diálogo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debéis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incluir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vocabulario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“De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viaje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así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vocabulario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actividades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planeáis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cómo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sentiros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durante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viaje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1558" y="3359201"/>
            <a:ext cx="8550542" cy="318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5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26" y="344245"/>
            <a:ext cx="11672047" cy="817581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Preguntas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sobre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 el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vídeo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608" y="924696"/>
            <a:ext cx="11562865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lugar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piensa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escribir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señora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 algn="just">
              <a:buAutoNum type="arabicPeriod"/>
            </a:pPr>
            <a:endParaRPr lang="en-US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Cuándo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viajó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señor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ese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lugar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¿Con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quién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en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 algn="just">
              <a:buAutoNum type="arabicPeriod"/>
            </a:pPr>
            <a:endParaRPr lang="en-US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señor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le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gustó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viaje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¿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 algn="just">
              <a:buAutoNum type="arabicPeriod"/>
            </a:pPr>
            <a:endParaRPr lang="en-US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Cuánto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tiempo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quiere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pasar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señora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allí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 algn="just">
              <a:buAutoNum type="arabicPeriod"/>
            </a:pPr>
            <a:endParaRPr lang="en-US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Cómo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desde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dónde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quiere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viajar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señora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 algn="just">
              <a:buAutoNum type="arabicPeriod"/>
            </a:pPr>
            <a:endParaRPr lang="en-US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Cuánto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cuesta un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boleto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vuelta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 algn="just">
              <a:buAutoNum type="arabicPeriod"/>
            </a:pPr>
            <a:endParaRPr lang="en-US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Cuándo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 la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señora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cuántas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noches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hotel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acaba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reservar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 algn="just">
              <a:buAutoNum type="arabicPeriod"/>
            </a:pPr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Cómo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pagar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señora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¿De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quién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esto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 algn="just">
              <a:buAutoNum type="arabicPeriod"/>
            </a:pPr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hicieron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señor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acompañante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ese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lugar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 algn="just">
              <a:buAutoNum type="arabicPeriod"/>
            </a:pPr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señora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tener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tiempo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divertirse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viaje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¿no?</a:t>
            </a:r>
          </a:p>
          <a:p>
            <a:pPr marL="342900" indent="-342900" algn="just">
              <a:buAutoNum type="arabicPeriod"/>
            </a:pPr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endParaRPr lang="en-US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33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26" y="344245"/>
            <a:ext cx="11672047" cy="817581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De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viaje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608" y="924696"/>
            <a:ext cx="1156286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parejas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indicad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tenéis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hacer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situaciones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Cread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oraciones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complejas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uséis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variedad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vocabulario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En la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estación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tienes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mirar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porque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puede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estar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atrasado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En la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estación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De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viaje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familia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En el control de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seguridad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aeropuerto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endParaRPr lang="en-US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402" y="2396947"/>
            <a:ext cx="3760398" cy="21058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982" y="4075650"/>
            <a:ext cx="3648075" cy="19181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246" y="2730188"/>
            <a:ext cx="3079974" cy="326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26" y="344245"/>
            <a:ext cx="11672047" cy="817581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¿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Qué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vacaciones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prefieres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?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608" y="924696"/>
            <a:ext cx="1156286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grupos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tres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vais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discutir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vacaciones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preferís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Debéis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detalles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actividades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hacéis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estas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vacaciones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 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Turismo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ecológico</a:t>
            </a:r>
            <a:endParaRPr lang="en-US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Turismo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cultural</a:t>
            </a:r>
          </a:p>
          <a:p>
            <a:pPr algn="just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    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Turismo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playa</a:t>
            </a:r>
          </a:p>
          <a:p>
            <a:pPr algn="just"/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119" y="1751898"/>
            <a:ext cx="3087099" cy="211882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08" y="3455587"/>
            <a:ext cx="4269850" cy="23991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325" y="3870719"/>
            <a:ext cx="3184040" cy="230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26" y="344245"/>
            <a:ext cx="11672047" cy="81758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/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	         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compro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sz="2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libro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			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compro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libro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mi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padre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compro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				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compro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libro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indirecto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recibe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indirectamente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acción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verbo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Siempre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precedido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preposiciones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b="1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Nosotros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cogemos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unas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flores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mi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madre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el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jardín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abuela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pone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más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azúcar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 pastel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608" y="924696"/>
            <a:ext cx="115628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endParaRPr lang="en-US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71243" y="344245"/>
            <a:ext cx="3477241" cy="3561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rgbClr val="7030A0"/>
                </a:solidFill>
                <a:latin typeface="Bradley Hand ITC" panose="03070402050302030203" pitchFamily="66" charset="0"/>
                <a:cs typeface="Times New Roman" panose="02020603050405020304" pitchFamily="18" charset="0"/>
              </a:rPr>
              <a:t>Pronombres</a:t>
            </a:r>
            <a:r>
              <a:rPr lang="en-US" sz="3600" b="1" dirty="0" smtClean="0">
                <a:solidFill>
                  <a:srgbClr val="7030A0"/>
                </a:solidFill>
                <a:latin typeface="Bradley Hand ITC" panose="03070402050302030203" pitchFamily="66" charset="0"/>
                <a:cs typeface="Times New Roman" panose="02020603050405020304" pitchFamily="18" charset="0"/>
              </a:rPr>
              <a:t> de </a:t>
            </a:r>
            <a:r>
              <a:rPr lang="en-US" sz="3600" b="1" dirty="0" err="1" smtClean="0">
                <a:solidFill>
                  <a:srgbClr val="7030A0"/>
                </a:solidFill>
                <a:latin typeface="Bradley Hand ITC" panose="03070402050302030203" pitchFamily="66" charset="0"/>
                <a:cs typeface="Times New Roman" panose="02020603050405020304" pitchFamily="18" charset="0"/>
              </a:rPr>
              <a:t>objeto</a:t>
            </a:r>
            <a:r>
              <a:rPr lang="en-US" sz="3600" b="1" dirty="0" smtClean="0">
                <a:solidFill>
                  <a:srgbClr val="7030A0"/>
                </a:solidFill>
                <a:latin typeface="Bradley Hand ITC" panose="03070402050302030203" pitchFamily="66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  <a:latin typeface="Bradley Hand ITC" panose="03070402050302030203" pitchFamily="66" charset="0"/>
                <a:cs typeface="Times New Roman" panose="02020603050405020304" pitchFamily="18" charset="0"/>
              </a:rPr>
              <a:t>directo</a:t>
            </a:r>
            <a:endParaRPr lang="en-US" sz="3600" b="1" dirty="0" smtClean="0">
              <a:solidFill>
                <a:srgbClr val="7030A0"/>
              </a:solidFill>
              <a:latin typeface="Bradley Hand ITC" panose="03070402050302030203" pitchFamily="66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lvl="1" algn="just"/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	NOS</a:t>
            </a:r>
          </a:p>
          <a:p>
            <a:pPr lvl="1" algn="just"/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		OS</a:t>
            </a:r>
          </a:p>
          <a:p>
            <a:pPr lvl="1" algn="just"/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		LOS</a:t>
            </a:r>
          </a:p>
          <a:p>
            <a:pPr lvl="1" algn="just"/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		LAS</a:t>
            </a:r>
          </a:p>
          <a:p>
            <a:pPr lvl="1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72300" y="344245"/>
            <a:ext cx="3429000" cy="361815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Pronombres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 de </a:t>
            </a:r>
            <a:r>
              <a:rPr lang="en-US" sz="3600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objeto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US" sz="3600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indirecto</a:t>
            </a:r>
            <a:endParaRPr lang="en-US" sz="3600" b="1" dirty="0" smtClean="0">
              <a:solidFill>
                <a:schemeClr val="accent2">
                  <a:lumMod val="75000"/>
                </a:schemeClr>
              </a:solidFill>
              <a:latin typeface="Bradley Hand ITC" panose="03070402050302030203" pitchFamily="66" charset="0"/>
            </a:endParaRPr>
          </a:p>
          <a:p>
            <a:pPr algn="ctr"/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ME	NOS</a:t>
            </a:r>
          </a:p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TE	OS</a:t>
            </a:r>
          </a:p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LE	LES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8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26" y="344245"/>
            <a:ext cx="11672047" cy="817581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Los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pronombres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 de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objeto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indirecto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608" y="924696"/>
            <a:ext cx="11562865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parejas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identificad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indirecto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siguientes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oraciones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sustituidlo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pronombre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correspondiente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Juan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escribe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carta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padres.</a:t>
            </a:r>
          </a:p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La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profesora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buenas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notas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trabajadoras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La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camarera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sirve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refresco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nosotros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El College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ofrece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posición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temporal a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mí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Nosotros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pensamos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prestar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dinero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vosotros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comprar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casa.</a:t>
            </a:r>
          </a:p>
          <a:p>
            <a:endParaRPr lang="en-US" sz="16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estoy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preguntando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pregunta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ti.</a:t>
            </a:r>
          </a:p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Ellos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a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comprar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padre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boleto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avión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Ellos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van a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regalar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nosotros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viaje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 Caribe.</a:t>
            </a:r>
          </a:p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9.Tu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madre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ti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moneda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25 centavos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todos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los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días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Nosotros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decimos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usted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adiós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endParaRPr lang="en-US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7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26" y="344245"/>
            <a:ext cx="11672047" cy="817581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Los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pronombres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 de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objeto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indirecto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608" y="924696"/>
            <a:ext cx="1156286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parejas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vais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hacer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ejercicio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Intercambios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de la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242 del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libro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En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preguntas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vais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usar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los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siguientes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indirectos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2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mí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tus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padres.</a:t>
            </a:r>
          </a:p>
          <a:p>
            <a:pPr marL="342900" indent="-342900" algn="just">
              <a:buAutoNum type="arabicPeriod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vosotros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ti.</a:t>
            </a:r>
          </a:p>
          <a:p>
            <a:pPr marL="342900" indent="-342900" algn="just">
              <a:buAutoNum type="arabicPeriod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nosotros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abuela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tus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hermanos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a ti.</a:t>
            </a:r>
          </a:p>
          <a:p>
            <a:pPr marL="342900" indent="-342900" algn="just">
              <a:buAutoNum type="arabicPeriod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amigos y a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mí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usted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mí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tus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amigos.</a:t>
            </a:r>
          </a:p>
          <a:p>
            <a:pPr marL="342900" indent="-342900" algn="just">
              <a:buAutoNum type="arabicPeriod"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ti.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endParaRPr lang="en-US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26" y="344245"/>
            <a:ext cx="11672047" cy="81758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Los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pronombres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 de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objeto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directo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 y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objeto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indirecto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608" y="924696"/>
            <a:ext cx="1156286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parejas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indicad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subrayado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siguientes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oraciones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el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indirecto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sustituidlo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pronombre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correspondiente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Juan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mí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Marta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compra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sopa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estoy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poniendo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la </a:t>
            </a:r>
            <a:r>
              <a:rPr lang="en-US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sopa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ofrezco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donativo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los </a:t>
            </a:r>
            <a:r>
              <a:rPr lang="en-US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niños</a:t>
            </a:r>
            <a:r>
              <a:rPr lang="en-US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pobres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quiero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la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recomiendo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película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vosotros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mamá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sigue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sirviendo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cena</a:t>
            </a:r>
            <a:r>
              <a:rPr lang="en-US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1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Navidad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nuestra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casa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los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años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24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50082</TotalTime>
  <Words>735</Words>
  <Application>Microsoft Office PowerPoint</Application>
  <PresentationFormat>Widescreen</PresentationFormat>
  <Paragraphs>271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Bradley Hand ITC</vt:lpstr>
      <vt:lpstr>Calibri</vt:lpstr>
      <vt:lpstr>Corbel</vt:lpstr>
      <vt:lpstr>Times New Roman</vt:lpstr>
      <vt:lpstr>Basis</vt:lpstr>
      <vt:lpstr>capÍTULO 8 “De viaje”</vt:lpstr>
      <vt:lpstr>En la agencia de viajes</vt:lpstr>
      <vt:lpstr>Preguntas sobre el vídeo</vt:lpstr>
      <vt:lpstr>De viaje</vt:lpstr>
      <vt:lpstr>¿Qué vacaciones prefieres?</vt:lpstr>
      <vt:lpstr>                           Yo compro un libro.    Yo compro un libro a mi padre.          Yo lo compro.     Yo le compro un libro.  El objeto indirecto recibe indirectamente la acción del verbo. Siempre va precedido por las preposiciones a o para:    Nosotros cogemos unas flores para mi madre en el jardín.    Mi abuela pone más azúcar al pastel.</vt:lpstr>
      <vt:lpstr>Los pronombres de objeto indirecto</vt:lpstr>
      <vt:lpstr>Los pronombres de objeto indirecto</vt:lpstr>
      <vt:lpstr>Los pronombres de objeto directo y objeto indirecto</vt:lpstr>
      <vt:lpstr>Los gustos</vt:lpstr>
      <vt:lpstr>PowerPoint Presentation</vt:lpstr>
      <vt:lpstr>Mis vacaciones en Colombia</vt:lpstr>
      <vt:lpstr>¿Qué pasó ayer?</vt:lpstr>
    </vt:vector>
  </TitlesOfParts>
  <Company>Grinnell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3 “LA FAMILIA”  </dc:title>
  <dc:creator>Valentin, Carmen</dc:creator>
  <cp:lastModifiedBy>Carmen Valentin</cp:lastModifiedBy>
  <cp:revision>704</cp:revision>
  <cp:lastPrinted>2014-11-20T18:58:51Z</cp:lastPrinted>
  <dcterms:created xsi:type="dcterms:W3CDTF">2014-09-10T19:54:21Z</dcterms:created>
  <dcterms:modified xsi:type="dcterms:W3CDTF">2016-12-06T19:20:57Z</dcterms:modified>
</cp:coreProperties>
</file>