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6" r:id="rId3"/>
    <p:sldId id="260" r:id="rId4"/>
    <p:sldId id="265" r:id="rId5"/>
    <p:sldId id="267" r:id="rId6"/>
    <p:sldId id="271" r:id="rId7"/>
    <p:sldId id="269" r:id="rId8"/>
    <p:sldId id="272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11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6869-C280-6C48-9F4E-76BDE40989D6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1954-9780-474A-9226-50F16C4D9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6869-C280-6C48-9F4E-76BDE40989D6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1954-9780-474A-9226-50F16C4D9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6869-C280-6C48-9F4E-76BDE40989D6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1954-9780-474A-9226-50F16C4D9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6869-C280-6C48-9F4E-76BDE40989D6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1954-9780-474A-9226-50F16C4D9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6869-C280-6C48-9F4E-76BDE40989D6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1954-9780-474A-9226-50F16C4D9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6869-C280-6C48-9F4E-76BDE40989D6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1954-9780-474A-9226-50F16C4D9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6869-C280-6C48-9F4E-76BDE40989D6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1954-9780-474A-9226-50F16C4D9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6869-C280-6C48-9F4E-76BDE40989D6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1954-9780-474A-9226-50F16C4D9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6869-C280-6C48-9F4E-76BDE40989D6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1954-9780-474A-9226-50F16C4D9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6869-C280-6C48-9F4E-76BDE40989D6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1954-9780-474A-9226-50F16C4D9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6869-C280-6C48-9F4E-76BDE40989D6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1954-9780-474A-9226-50F16C4D9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66869-C280-6C48-9F4E-76BDE40989D6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81954-9780-474A-9226-50F16C4D9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assignments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Group A: Ben, Rohan, </a:t>
            </a:r>
            <a:r>
              <a:rPr lang="en-US" dirty="0" err="1" smtClean="0"/>
              <a:t>Ayyad</a:t>
            </a:r>
            <a:r>
              <a:rPr lang="en-US" dirty="0" smtClean="0"/>
              <a:t>, </a:t>
            </a:r>
            <a:r>
              <a:rPr lang="en-US" dirty="0" err="1" smtClean="0"/>
              <a:t>Olek</a:t>
            </a:r>
            <a:endParaRPr lang="en-US" dirty="0" smtClean="0"/>
          </a:p>
          <a:p>
            <a:r>
              <a:rPr lang="en-US" dirty="0" smtClean="0"/>
              <a:t>Group B</a:t>
            </a:r>
            <a:r>
              <a:rPr lang="en-US" dirty="0" smtClean="0"/>
              <a:t>: Nick, Karin, Lauren</a:t>
            </a:r>
          </a:p>
          <a:p>
            <a:r>
              <a:rPr lang="en-US" dirty="0" smtClean="0"/>
              <a:t>Group C: Matt, Oswaldo, Liam</a:t>
            </a:r>
          </a:p>
          <a:p>
            <a:r>
              <a:rPr lang="en-US" dirty="0" smtClean="0"/>
              <a:t>Group D: Molly, Ankit, Linh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609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Huh?    </a:t>
            </a:r>
            <a:r>
              <a:rPr lang="en-US" sz="3200" dirty="0" smtClean="0"/>
              <a:t>[10/23/95]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8194"/>
            <a:ext cx="8229600" cy="2606040"/>
          </a:xfrm>
        </p:spPr>
      </p:pic>
    </p:spTree>
    <p:extLst>
      <p:ext uri="{BB962C8B-B14F-4D97-AF65-F5344CB8AC3E}">
        <p14:creationId xmlns:p14="http://schemas.microsoft.com/office/powerpoint/2010/main" val="122115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259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final strip -- Dec. 31, 1995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5" y="1255592"/>
            <a:ext cx="7487749" cy="5191506"/>
          </a:xfrm>
        </p:spPr>
      </p:pic>
    </p:spTree>
    <p:extLst>
      <p:ext uri="{BB962C8B-B14F-4D97-AF65-F5344CB8AC3E}">
        <p14:creationId xmlns:p14="http://schemas.microsoft.com/office/powerpoint/2010/main" val="45591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board 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Chronological progression of artistic style</a:t>
            </a:r>
          </a:p>
          <a:p>
            <a:pPr lvl="0"/>
            <a:r>
              <a:rPr lang="en-US" dirty="0"/>
              <a:t>A broader set of categories but focused on change over time (chronology)</a:t>
            </a:r>
          </a:p>
          <a:p>
            <a:pPr lvl="0"/>
            <a:r>
              <a:rPr lang="en-US" dirty="0"/>
              <a:t>Immortality of </a:t>
            </a:r>
            <a:r>
              <a:rPr lang="en-US" i="1" dirty="0"/>
              <a:t>C &amp; H</a:t>
            </a:r>
            <a:r>
              <a:rPr lang="en-US" dirty="0"/>
              <a:t> illustrated through fan art</a:t>
            </a:r>
          </a:p>
          <a:p>
            <a:pPr lvl="0"/>
            <a:r>
              <a:rPr lang="en-US" dirty="0"/>
              <a:t>Philosophy</a:t>
            </a:r>
          </a:p>
          <a:p>
            <a:pPr lvl="0"/>
            <a:r>
              <a:rPr lang="en-US" dirty="0"/>
              <a:t>Absence of popular culture</a:t>
            </a:r>
          </a:p>
          <a:p>
            <a:pPr lvl="0"/>
            <a:r>
              <a:rPr lang="en-US" dirty="0"/>
              <a:t>Re-discovering </a:t>
            </a:r>
            <a:r>
              <a:rPr lang="en-US" i="1" dirty="0"/>
              <a:t>C&amp;H</a:t>
            </a:r>
            <a:endParaRPr lang="en-US" dirty="0"/>
          </a:p>
          <a:p>
            <a:pPr lvl="0"/>
            <a:r>
              <a:rPr lang="en-US" dirty="0" smtClean="0"/>
              <a:t>Snow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Multiple-strip stories</a:t>
            </a:r>
          </a:p>
          <a:p>
            <a:pPr lvl="0"/>
            <a:r>
              <a:rPr lang="en-US" dirty="0"/>
              <a:t>Characters</a:t>
            </a:r>
          </a:p>
          <a:p>
            <a:pPr lvl="0"/>
            <a:r>
              <a:rPr lang="en-US" dirty="0" smtClean="0"/>
              <a:t>Art</a:t>
            </a:r>
            <a:endParaRPr lang="en-US" dirty="0"/>
          </a:p>
          <a:p>
            <a:pPr lvl="0"/>
            <a:r>
              <a:rPr lang="en-US" dirty="0"/>
              <a:t>A single meaningful strip to each individual</a:t>
            </a:r>
          </a:p>
          <a:p>
            <a:pPr lvl="0"/>
            <a:r>
              <a:rPr lang="en-US" dirty="0"/>
              <a:t>The ending of C&amp;H</a:t>
            </a:r>
          </a:p>
          <a:p>
            <a:pPr lvl="0"/>
            <a:r>
              <a:rPr lang="en-US" dirty="0"/>
              <a:t>Sunday strips</a:t>
            </a:r>
          </a:p>
          <a:p>
            <a:pPr lvl="0"/>
            <a:r>
              <a:rPr lang="en-US" dirty="0"/>
              <a:t>Is Hobbes real?/separate from Calvin</a:t>
            </a:r>
          </a:p>
          <a:p>
            <a:pPr lvl="0"/>
            <a:r>
              <a:rPr lang="en-US" dirty="0"/>
              <a:t>McCloud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5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board 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Chronological progression of artistic style</a:t>
            </a:r>
          </a:p>
          <a:p>
            <a:pPr lvl="0"/>
            <a:r>
              <a:rPr lang="en-US" b="1" dirty="0"/>
              <a:t>A broader set of categories but focused on change over time (chronology)</a:t>
            </a:r>
          </a:p>
          <a:p>
            <a:pPr lvl="0"/>
            <a:r>
              <a:rPr lang="en-US" dirty="0"/>
              <a:t>Immortality of </a:t>
            </a:r>
            <a:r>
              <a:rPr lang="en-US" i="1" dirty="0"/>
              <a:t>C &amp; H</a:t>
            </a:r>
            <a:r>
              <a:rPr lang="en-US" dirty="0"/>
              <a:t> illustrated through fan art</a:t>
            </a:r>
          </a:p>
          <a:p>
            <a:pPr lvl="0"/>
            <a:r>
              <a:rPr lang="en-US" dirty="0"/>
              <a:t>Philosophy</a:t>
            </a:r>
          </a:p>
          <a:p>
            <a:pPr lvl="0"/>
            <a:r>
              <a:rPr lang="en-US" dirty="0"/>
              <a:t>Absence of popular culture</a:t>
            </a:r>
          </a:p>
          <a:p>
            <a:pPr lvl="0"/>
            <a:r>
              <a:rPr lang="en-US" dirty="0"/>
              <a:t>Re-discovering </a:t>
            </a:r>
            <a:r>
              <a:rPr lang="en-US" i="1" dirty="0"/>
              <a:t>C&amp;H</a:t>
            </a:r>
            <a:endParaRPr lang="en-US" dirty="0"/>
          </a:p>
          <a:p>
            <a:pPr lvl="0"/>
            <a:r>
              <a:rPr lang="en-US" dirty="0" smtClean="0"/>
              <a:t>Snow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Multiple-strip stories</a:t>
            </a:r>
          </a:p>
          <a:p>
            <a:pPr lvl="0"/>
            <a:r>
              <a:rPr lang="en-US" dirty="0"/>
              <a:t>Characters</a:t>
            </a:r>
          </a:p>
          <a:p>
            <a:pPr lvl="0"/>
            <a:r>
              <a:rPr lang="en-US" dirty="0" smtClean="0"/>
              <a:t>Art</a:t>
            </a:r>
            <a:endParaRPr lang="en-US" dirty="0"/>
          </a:p>
          <a:p>
            <a:pPr lvl="0"/>
            <a:r>
              <a:rPr lang="en-US" dirty="0"/>
              <a:t>A single meaningful strip to each individual</a:t>
            </a:r>
          </a:p>
          <a:p>
            <a:pPr lvl="0"/>
            <a:r>
              <a:rPr lang="en-US" dirty="0"/>
              <a:t>The ending of C&amp;H</a:t>
            </a:r>
          </a:p>
          <a:p>
            <a:pPr lvl="0"/>
            <a:r>
              <a:rPr lang="en-US" dirty="0"/>
              <a:t>Sunday strips</a:t>
            </a:r>
          </a:p>
          <a:p>
            <a:pPr lvl="0"/>
            <a:r>
              <a:rPr lang="en-US" dirty="0"/>
              <a:t>Is Hobbes real?/separate from Calvin</a:t>
            </a:r>
          </a:p>
          <a:p>
            <a:pPr lvl="0"/>
            <a:r>
              <a:rPr lang="en-US" dirty="0"/>
              <a:t>McCloud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Exhibition title?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>
                <a:latin typeface="Calvin and Hobbes Normal" charset="0"/>
                <a:ea typeface="Calvin and Hobbes Normal" charset="0"/>
                <a:cs typeface="Calvin and Hobbes Normal" charset="0"/>
              </a:rPr>
              <a:t>Calvin and </a:t>
            </a:r>
            <a:r>
              <a:rPr lang="en-US" sz="3600" dirty="0" err="1" smtClean="0">
                <a:latin typeface="Calvin and Hobbes Normal" charset="0"/>
                <a:ea typeface="Calvin and Hobbes Normal" charset="0"/>
                <a:cs typeface="Calvin and Hobbes Normal" charset="0"/>
              </a:rPr>
              <a:t>hobbes</a:t>
            </a:r>
            <a:r>
              <a:rPr lang="en-US" sz="3600" dirty="0" smtClean="0">
                <a:latin typeface="Calvin and Hobbes Normal" charset="0"/>
                <a:ea typeface="Calvin and Hobbes Normal" charset="0"/>
                <a:cs typeface="Calvin and Hobbes Normal" charset="0"/>
              </a:rPr>
              <a:t> </a:t>
            </a:r>
            <a:r>
              <a:rPr lang="en-US" dirty="0" smtClean="0">
                <a:ea typeface="Calvin and Hobbes Normal" charset="0"/>
                <a:cs typeface="Calvin and Hobbes Normal" charset="0"/>
              </a:rPr>
              <a:t>from Beginning to End</a:t>
            </a:r>
          </a:p>
          <a:p>
            <a:pPr marL="0" indent="0" algn="ctr">
              <a:buNone/>
            </a:pPr>
            <a:endParaRPr lang="en-US" dirty="0">
              <a:latin typeface="Calvin and Hobbes Normal" charset="0"/>
              <a:ea typeface="Calvin and Hobbes Normal" charset="0"/>
              <a:cs typeface="Calvin and Hobbes Normal" charset="0"/>
            </a:endParaRPr>
          </a:p>
          <a:p>
            <a:pPr marL="0" indent="0" algn="ctr">
              <a:buNone/>
            </a:pPr>
            <a:endParaRPr lang="en-US" dirty="0" smtClean="0">
              <a:latin typeface="Calvin and Hobbes Normal" charset="0"/>
              <a:ea typeface="Calvin and Hobbes Normal" charset="0"/>
              <a:cs typeface="Calvin and Hobbes Normal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Calvin and Hobbes Normal" charset="0"/>
                <a:ea typeface="Calvin and Hobbes Normal" charset="0"/>
                <a:cs typeface="Calvin and Hobbes Normal" charset="0"/>
              </a:rPr>
              <a:t>(It’s just a thought...)</a:t>
            </a:r>
            <a:endParaRPr lang="en-US" dirty="0">
              <a:latin typeface="Calvin and Hobbes Normal" charset="0"/>
              <a:ea typeface="Calvin and Hobbes Normal" charset="0"/>
              <a:cs typeface="Calvin and Hobbes Norm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04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Freewrite</a:t>
            </a:r>
            <a:r>
              <a:rPr lang="en-US" dirty="0" smtClean="0"/>
              <a:t> prompt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topics might be interesting enough to you to serve as the focus of your portion of the exhibition?</a:t>
            </a:r>
          </a:p>
          <a:p>
            <a:r>
              <a:rPr lang="en-US" dirty="0" smtClean="0"/>
              <a:t>Why do they strike you as interesting/ revealing/strange?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9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class </a:t>
            </a:r>
            <a:r>
              <a:rPr lang="en-US" dirty="0" smtClean="0"/>
              <a:t>Thursday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Look through the entirety of </a:t>
            </a:r>
            <a:r>
              <a:rPr lang="en-US" sz="2800" i="1" dirty="0" smtClean="0"/>
              <a:t>C&amp;H</a:t>
            </a:r>
            <a:r>
              <a:rPr lang="en-US" sz="2800" dirty="0" smtClean="0"/>
              <a:t> and identify strips that are relevant to your theme.</a:t>
            </a:r>
          </a:p>
          <a:p>
            <a:pPr marL="914400" lvl="1" indent="-514350"/>
            <a:r>
              <a:rPr lang="en-US" sz="2400" dirty="0" smtClean="0"/>
              <a:t>C&amp;H search engine</a:t>
            </a:r>
          </a:p>
          <a:p>
            <a:pPr marL="914400" lvl="1" indent="-514350"/>
            <a:r>
              <a:rPr lang="en-US" sz="2400" dirty="0" smtClean="0"/>
              <a:t>Every single one?  Depends…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Look across the strips you identify.  Describe the essential features of your theme. How does it change over time?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Come to class prepared to talk about (have some notes written down!) your current thinking about your theme.  Identify </a:t>
            </a:r>
            <a:r>
              <a:rPr lang="en-US" sz="2800" u="sng" dirty="0" smtClean="0"/>
              <a:t>one</a:t>
            </a:r>
            <a:r>
              <a:rPr lang="en-US" sz="2800" dirty="0" smtClean="0"/>
              <a:t> strip that illustrates your thinking to show us.  (2-3 minute presentation)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844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class </a:t>
            </a:r>
            <a:r>
              <a:rPr lang="en-US" dirty="0" smtClean="0"/>
              <a:t>Thursday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marR="0" lvl="0" indent="-5143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2800" dirty="0" smtClean="0"/>
          </a:p>
          <a:p>
            <a:pPr marL="514350" marR="0" lvl="0" indent="-5143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800" dirty="0" smtClean="0"/>
              <a:t>There is also a short reading for Thursday and some assigned reading react-</a:t>
            </a:r>
            <a:r>
              <a:rPr lang="en-US" sz="2800" dirty="0" err="1" smtClean="0"/>
              <a:t>ers</a:t>
            </a:r>
            <a:r>
              <a:rPr lang="en-US" sz="2800" dirty="0" smtClean="0"/>
              <a:t>.  Do the reading, if you are a react-</a:t>
            </a:r>
            <a:r>
              <a:rPr lang="en-US" sz="2800" dirty="0" err="1" smtClean="0"/>
              <a:t>er</a:t>
            </a:r>
            <a:r>
              <a:rPr lang="en-US" sz="2800" dirty="0" smtClean="0"/>
              <a:t> post your reaction by 5 PM tomorrow, if you are not an assigned react-</a:t>
            </a:r>
            <a:r>
              <a:rPr lang="en-US" sz="2800" dirty="0" err="1" smtClean="0"/>
              <a:t>er</a:t>
            </a:r>
            <a:r>
              <a:rPr lang="en-US" sz="2800" dirty="0" smtClean="0"/>
              <a:t> read the reactions before class.  </a:t>
            </a:r>
          </a:p>
          <a:p>
            <a:pPr marL="514350" marR="0" lvl="0" indent="-5143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2800" dirty="0"/>
          </a:p>
          <a:p>
            <a:pPr marL="514350" marR="0" lvl="0" indent="-5143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800" dirty="0" smtClean="0"/>
              <a:t>FWIW, fb lets me see who has viewed each post in our group, so I can see if you haven’t looked at them.</a:t>
            </a:r>
          </a:p>
          <a:p>
            <a:pPr marL="514350" marR="0" lvl="0" indent="-5143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2800" dirty="0"/>
          </a:p>
          <a:p>
            <a:pPr marL="514350" marR="0" lvl="0" indent="-51435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800" dirty="0" smtClean="0"/>
              <a:t>Class will begin at 8 as usual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557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399</Words>
  <Application>Microsoft Macintosh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Calvin and Hobbes Normal</vt:lpstr>
      <vt:lpstr>Arial</vt:lpstr>
      <vt:lpstr>Office Theme</vt:lpstr>
      <vt:lpstr>Group assignments for today</vt:lpstr>
      <vt:lpstr>Huh?    [10/23/95]</vt:lpstr>
      <vt:lpstr>The final strip -- Dec. 31, 1995</vt:lpstr>
      <vt:lpstr>From the board last class</vt:lpstr>
      <vt:lpstr>From the board last class</vt:lpstr>
      <vt:lpstr>Exhibition title?</vt:lpstr>
      <vt:lpstr>Freewrite prompt</vt:lpstr>
      <vt:lpstr>For class Thursday</vt:lpstr>
      <vt:lpstr>For class Thursday</vt:lpstr>
    </vt:vector>
  </TitlesOfParts>
  <Company>Grinnell College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“X”</dc:title>
  <dc:creator>Paul Hutchison</dc:creator>
  <cp:lastModifiedBy>Microsoft Office User</cp:lastModifiedBy>
  <cp:revision>16</cp:revision>
  <dcterms:created xsi:type="dcterms:W3CDTF">2010-10-21T14:20:03Z</dcterms:created>
  <dcterms:modified xsi:type="dcterms:W3CDTF">2016-11-15T14:12:32Z</dcterms:modified>
</cp:coreProperties>
</file>