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8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78D8-CB7B-3543-A897-9D7AE9C60E6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0D65-2D05-1A4E-848B-956B1ACA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comment on </a:t>
            </a:r>
            <a:r>
              <a:rPr lang="en-US" u="sng" dirty="0" smtClean="0"/>
              <a:t>how</a:t>
            </a:r>
            <a:r>
              <a:rPr lang="en-US" dirty="0" smtClean="0"/>
              <a:t> different readings were useful and/or not useful </a:t>
            </a:r>
            <a:r>
              <a:rPr lang="en-US" sz="3600" dirty="0" smtClean="0"/>
              <a:t>(bottom of pg. 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</a:t>
            </a:r>
            <a:r>
              <a:rPr lang="en-US" dirty="0" err="1" smtClean="0"/>
              <a:t>McGavran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”Romantic”– something</a:t>
            </a:r>
          </a:p>
          <a:p>
            <a:r>
              <a:rPr lang="en-US" dirty="0" smtClean="0"/>
              <a:t>Scott McCloud</a:t>
            </a:r>
          </a:p>
          <a:p>
            <a:pPr marL="457200" lvl="1" indent="0">
              <a:buNone/>
            </a:pPr>
            <a:r>
              <a:rPr lang="en-US" i="1" dirty="0" smtClean="0"/>
              <a:t>Understanding Comics</a:t>
            </a:r>
          </a:p>
          <a:p>
            <a:r>
              <a:rPr lang="en-US" dirty="0" smtClean="0"/>
              <a:t>Gabby </a:t>
            </a:r>
            <a:r>
              <a:rPr lang="en-US" dirty="0" err="1" smtClean="0"/>
              <a:t>Bellot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“Why </a:t>
            </a:r>
            <a:r>
              <a:rPr lang="en-US" i="1" dirty="0" smtClean="0"/>
              <a:t>C&amp;H</a:t>
            </a:r>
            <a:r>
              <a:rPr lang="en-US" dirty="0" smtClean="0"/>
              <a:t> is great literature”</a:t>
            </a:r>
          </a:p>
          <a:p>
            <a:r>
              <a:rPr lang="en-US" dirty="0" smtClean="0"/>
              <a:t>Roland Barthes</a:t>
            </a:r>
          </a:p>
          <a:p>
            <a:pPr marL="457200" lvl="1" indent="0">
              <a:buNone/>
            </a:pPr>
            <a:r>
              <a:rPr lang="en-US" dirty="0" smtClean="0"/>
              <a:t>”The death of the author”</a:t>
            </a:r>
          </a:p>
          <a:p>
            <a:r>
              <a:rPr lang="en-US" dirty="0" smtClean="0"/>
              <a:t>2 short essays about curating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Watterson on </a:t>
            </a:r>
            <a:r>
              <a:rPr lang="en-US" i="1" dirty="0" smtClean="0"/>
              <a:t>C&amp;H</a:t>
            </a:r>
          </a:p>
          <a:p>
            <a:pPr marL="457200" lvl="1" indent="0">
              <a:buNone/>
            </a:pPr>
            <a:r>
              <a:rPr lang="en-US" dirty="0"/>
              <a:t>2</a:t>
            </a:r>
            <a:r>
              <a:rPr lang="en-US" dirty="0" smtClean="0"/>
              <a:t> speeches – Kenyon &amp; another one</a:t>
            </a:r>
          </a:p>
          <a:p>
            <a:pPr marL="457200" lvl="1" indent="0">
              <a:buNone/>
            </a:pPr>
            <a:r>
              <a:rPr lang="en-US" dirty="0" smtClean="0"/>
              <a:t>Intro to </a:t>
            </a:r>
            <a:r>
              <a:rPr lang="en-US" i="1" dirty="0" smtClean="0"/>
              <a:t>The Complete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 smtClean="0"/>
              <a:t>Interview from exhibition catalogue</a:t>
            </a:r>
          </a:p>
          <a:p>
            <a:r>
              <a:rPr lang="en-US" dirty="0" smtClean="0"/>
              <a:t>Alissa Coleman</a:t>
            </a:r>
          </a:p>
          <a:p>
            <a:pPr marL="457200" lvl="1" indent="0">
              <a:buNone/>
            </a:pPr>
            <a:r>
              <a:rPr lang="en-US" dirty="0" smtClean="0"/>
              <a:t>”</a:t>
            </a:r>
            <a:r>
              <a:rPr lang="en-US" i="1" dirty="0" smtClean="0"/>
              <a:t>C&amp;H</a:t>
            </a:r>
            <a:r>
              <a:rPr lang="en-US" dirty="0" smtClean="0"/>
              <a:t>: A critique of society’s values</a:t>
            </a:r>
          </a:p>
          <a:p>
            <a:r>
              <a:rPr lang="en-US" dirty="0" smtClean="0"/>
              <a:t>Lois Kuznets</a:t>
            </a:r>
          </a:p>
          <a:p>
            <a:pPr marL="457200" lvl="1" indent="0">
              <a:buNone/>
            </a:pPr>
            <a:r>
              <a:rPr lang="en-US" dirty="0" smtClean="0"/>
              <a:t>Introduction to </a:t>
            </a:r>
            <a:r>
              <a:rPr lang="en-US" i="1" dirty="0" smtClean="0"/>
              <a:t>Literary Toys</a:t>
            </a:r>
          </a:p>
          <a:p>
            <a:pPr marL="457200" lvl="1" indent="0">
              <a:buNone/>
            </a:pPr>
            <a:r>
              <a:rPr lang="en-US" dirty="0" smtClean="0"/>
              <a:t>Chapter on </a:t>
            </a:r>
            <a:r>
              <a:rPr lang="en-US" i="1" dirty="0" smtClean="0"/>
              <a:t>C&amp;H</a:t>
            </a:r>
            <a:r>
              <a:rPr lang="en-US" dirty="0" smtClean="0"/>
              <a:t> and </a:t>
            </a:r>
            <a:r>
              <a:rPr lang="en-US" i="1" dirty="0" smtClean="0"/>
              <a:t>Pooh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05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Feedback pairs			Conversations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Rohan – Matt</a:t>
            </a:r>
          </a:p>
          <a:p>
            <a:r>
              <a:rPr lang="en-US" dirty="0" smtClean="0"/>
              <a:t>Karin – Liam</a:t>
            </a:r>
          </a:p>
          <a:p>
            <a:r>
              <a:rPr lang="en-US" dirty="0" err="1" smtClean="0"/>
              <a:t>Olek</a:t>
            </a:r>
            <a:r>
              <a:rPr lang="en-US" dirty="0" smtClean="0"/>
              <a:t> – Mollie Jo</a:t>
            </a:r>
          </a:p>
          <a:p>
            <a:r>
              <a:rPr lang="en-US" dirty="0" smtClean="0"/>
              <a:t>Lauren – Molly</a:t>
            </a:r>
          </a:p>
          <a:p>
            <a:r>
              <a:rPr lang="en-US" dirty="0" smtClean="0"/>
              <a:t>Ben – Ankit</a:t>
            </a:r>
          </a:p>
          <a:p>
            <a:r>
              <a:rPr lang="en-US" dirty="0" smtClean="0"/>
              <a:t>Nick – Oswaldo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Ayyad</a:t>
            </a:r>
            <a:r>
              <a:rPr lang="en-US" dirty="0" smtClean="0"/>
              <a:t> – Linh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minutes each – I will prompt switch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Give your feedback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Be as specific as possible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mtClean="0"/>
              <a:t>“Menu of options”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Questions in both directions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were you thinking here?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I’m not sure which is best, what do you think?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3243501" y="3099457"/>
            <a:ext cx="1179520" cy="2054434"/>
          </a:xfrm>
          <a:custGeom>
            <a:avLst/>
            <a:gdLst>
              <a:gd name="connsiteX0" fmla="*/ 0 w 1179520"/>
              <a:gd name="connsiteY0" fmla="*/ 2054434 h 2054434"/>
              <a:gd name="connsiteX1" fmla="*/ 1140032 w 1179520"/>
              <a:gd name="connsiteY1" fmla="*/ 1448792 h 2054434"/>
              <a:gd name="connsiteX2" fmla="*/ 866899 w 1179520"/>
              <a:gd name="connsiteY2" fmla="*/ 237509 h 2054434"/>
              <a:gd name="connsiteX3" fmla="*/ 368135 w 1179520"/>
              <a:gd name="connsiteY3" fmla="*/ 3 h 205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520" h="2054434">
                <a:moveTo>
                  <a:pt x="0" y="2054434"/>
                </a:moveTo>
                <a:cubicBezTo>
                  <a:pt x="497774" y="1903023"/>
                  <a:pt x="995549" y="1751613"/>
                  <a:pt x="1140032" y="1448792"/>
                </a:cubicBezTo>
                <a:cubicBezTo>
                  <a:pt x="1284515" y="1145971"/>
                  <a:pt x="995548" y="478974"/>
                  <a:pt x="866899" y="237509"/>
                </a:cubicBezTo>
                <a:cubicBezTo>
                  <a:pt x="738250" y="-3956"/>
                  <a:pt x="368135" y="3"/>
                  <a:pt x="368135" y="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159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Please comment on how different readings were useful and/or not useful (bottom of pg. 2)</vt:lpstr>
      <vt:lpstr> Feedback pairs   Conversations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Hutchison, Paul</dc:creator>
  <cp:lastModifiedBy>Hutchison, Paul</cp:lastModifiedBy>
  <cp:revision>4</cp:revision>
  <dcterms:created xsi:type="dcterms:W3CDTF">2016-12-08T13:20:17Z</dcterms:created>
  <dcterms:modified xsi:type="dcterms:W3CDTF">2016-12-08T14:10:53Z</dcterms:modified>
</cp:coreProperties>
</file>