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8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6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E1B66869-C280-6C48-9F4E-76BDE40989D6}" type="datetimeFigureOut">
              <a:rPr lang="en-US" smtClean="0"/>
              <a:pPr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66481954-9780-474A-9226-50F16C4D9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innell.edu/offices/studentaffairs/acadadvising/publications/advisers_handbook/4-yr-pla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“X”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us to your student by listing a few relevant characteristics about them; intended major, interests, etc.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Major/Clump/Bumps/Singles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Major:</a:t>
            </a:r>
          </a:p>
          <a:p>
            <a:r>
              <a:rPr lang="en-US" dirty="0" smtClean="0"/>
              <a:t>Clump:</a:t>
            </a:r>
          </a:p>
          <a:p>
            <a:r>
              <a:rPr lang="en-US" dirty="0" smtClean="0"/>
              <a:t>Bumps:</a:t>
            </a:r>
          </a:p>
          <a:p>
            <a:r>
              <a:rPr lang="en-US" dirty="0" smtClean="0"/>
              <a:t>Singles: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(List courses for each.)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liberal education?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your plan based on the “elements of a liberal education” in the Catalog.  (Also available here: </a:t>
            </a:r>
            <a:r>
              <a:rPr lang="en-US" dirty="0" smtClean="0">
                <a:hlinkClick r:id="rId2"/>
              </a:rPr>
              <a:t>http://www.grinnell.edu/offices/studentaffairs/acadadvising/publications/advisers_handbook/4-yr-plan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interesting/surprising/difficult/insightful? How has this exercise impacted your thoughts on writing your own four-year plan?  What did you learn that is useful for other students in our class to know?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1364</TotalTime>
  <Words>107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 Boardroom</vt:lpstr>
      <vt:lpstr>Student “X”</vt:lpstr>
      <vt:lpstr>Major/Clump/Bumps/Singles</vt:lpstr>
      <vt:lpstr>A liberal education?</vt:lpstr>
      <vt:lpstr>What we learned</vt:lpstr>
    </vt:vector>
  </TitlesOfParts>
  <Company>Grinnell College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“X”</dc:title>
  <dc:creator>Paul Hutchison</dc:creator>
  <cp:lastModifiedBy>Microsoft Office User</cp:lastModifiedBy>
  <cp:revision>9</cp:revision>
  <dcterms:created xsi:type="dcterms:W3CDTF">2010-10-21T14:20:03Z</dcterms:created>
  <dcterms:modified xsi:type="dcterms:W3CDTF">2016-10-28T15:31:22Z</dcterms:modified>
</cp:coreProperties>
</file>