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62E-AF17-4C4E-B1B7-6B40856412D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4DF-7F47-9E4D-B350-EDDD0B21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Assigned discussion small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Molly			Ben			Nick			Rohan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Lauren		Karin			Linh			</a:t>
            </a:r>
            <a:r>
              <a:rPr lang="en-US" dirty="0" err="1" smtClean="0"/>
              <a:t>Olek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Matt			Oswaldo		Ankit			</a:t>
            </a:r>
            <a:r>
              <a:rPr lang="en-US" dirty="0" err="1" smtClean="0"/>
              <a:t>Ayyad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		Liam</a:t>
            </a:r>
          </a:p>
        </p:txBody>
      </p:sp>
    </p:spTree>
    <p:extLst>
      <p:ext uri="{BB962C8B-B14F-4D97-AF65-F5344CB8AC3E}">
        <p14:creationId xmlns:p14="http://schemas.microsoft.com/office/powerpoint/2010/main" val="1706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noticing prompts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3200" dirty="0" smtClean="0"/>
          </a:p>
          <a:p>
            <a:pPr lvl="2"/>
            <a:endParaRPr lang="en-US" sz="3200" dirty="0"/>
          </a:p>
          <a:p>
            <a:pPr lvl="4"/>
            <a:r>
              <a:rPr lang="en-US" sz="3600" dirty="0" smtClean="0"/>
              <a:t>What do you find INTERESTING?</a:t>
            </a:r>
          </a:p>
          <a:p>
            <a:pPr lvl="4"/>
            <a:r>
              <a:rPr lang="en-US" sz="3600" dirty="0" smtClean="0"/>
              <a:t>What do you find STRANGE?</a:t>
            </a:r>
          </a:p>
          <a:p>
            <a:pPr lvl="4"/>
            <a:r>
              <a:rPr lang="en-US" sz="3600" dirty="0" smtClean="0"/>
              <a:t>What do you find REVEALING?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914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32" y="-100712"/>
            <a:ext cx="9533364" cy="7366691"/>
          </a:xfrm>
        </p:spPr>
      </p:pic>
    </p:spTree>
    <p:extLst>
      <p:ext uri="{BB962C8B-B14F-4D97-AF65-F5344CB8AC3E}">
        <p14:creationId xmlns:p14="http://schemas.microsoft.com/office/powerpoint/2010/main" val="6419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Assigned discussion small groups</vt:lpstr>
      <vt:lpstr>Some noticing prompts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2016-08-25T09:50:05Z</dcterms:created>
  <dcterms:modified xsi:type="dcterms:W3CDTF">2016-08-25T12:31:07Z</dcterms:modified>
</cp:coreProperties>
</file>