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/>
    <p:restoredTop sz="94682"/>
  </p:normalViewPr>
  <p:slideViewPr>
    <p:cSldViewPr snapToGrid="0" snapToObjects="1">
      <p:cViewPr varScale="1">
        <p:scale>
          <a:sx n="105" d="100"/>
          <a:sy n="105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162E-AF17-4C4E-B1B7-6B40856412DC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Assigned discussion </a:t>
            </a:r>
            <a:r>
              <a:rPr lang="en-US" dirty="0" smtClean="0"/>
              <a:t>groups and…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Molly</a:t>
            </a:r>
            <a:r>
              <a:rPr lang="en-US" dirty="0" smtClean="0"/>
              <a:t>			</a:t>
            </a:r>
            <a:r>
              <a:rPr lang="en-US" dirty="0" smtClean="0"/>
              <a:t>Liam</a:t>
            </a:r>
            <a:r>
              <a:rPr lang="en-US" dirty="0" smtClean="0"/>
              <a:t>			</a:t>
            </a:r>
            <a:r>
              <a:rPr lang="en-US" dirty="0" smtClean="0"/>
              <a:t>Matt</a:t>
            </a:r>
            <a:r>
              <a:rPr lang="en-US" dirty="0" smtClean="0"/>
              <a:t>			</a:t>
            </a:r>
            <a:r>
              <a:rPr lang="en-US" dirty="0" smtClean="0"/>
              <a:t>Linh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Oswaldo</a:t>
            </a:r>
            <a:r>
              <a:rPr lang="en-US" dirty="0" smtClean="0"/>
              <a:t>		</a:t>
            </a:r>
            <a:r>
              <a:rPr lang="en-US" dirty="0" smtClean="0"/>
              <a:t>Rohan</a:t>
            </a:r>
            <a:r>
              <a:rPr lang="en-US" dirty="0" smtClean="0"/>
              <a:t>		</a:t>
            </a:r>
            <a:r>
              <a:rPr lang="en-US" dirty="0" smtClean="0"/>
              <a:t>Karin</a:t>
            </a:r>
            <a:r>
              <a:rPr lang="en-US" dirty="0" smtClean="0"/>
              <a:t>			</a:t>
            </a:r>
            <a:r>
              <a:rPr lang="en-US" dirty="0" err="1" smtClean="0"/>
              <a:t>Olek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Ankit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Ayyad</a:t>
            </a:r>
            <a:r>
              <a:rPr lang="en-US" dirty="0" smtClean="0"/>
              <a:t> </a:t>
            </a:r>
            <a:r>
              <a:rPr lang="en-US" dirty="0" smtClean="0"/>
              <a:t>		</a:t>
            </a:r>
            <a:r>
              <a:rPr lang="en-US" dirty="0" smtClean="0"/>
              <a:t>Lauren</a:t>
            </a:r>
            <a:r>
              <a:rPr lang="en-US" dirty="0" smtClean="0"/>
              <a:t>		</a:t>
            </a:r>
            <a:r>
              <a:rPr lang="en-US" dirty="0" smtClean="0"/>
              <a:t>Ben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3 things you should have access to in class today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i="1" dirty="0" smtClean="0"/>
              <a:t>Understanding Comics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smtClean="0"/>
              <a:t>Vol. 2 of </a:t>
            </a:r>
            <a:r>
              <a:rPr lang="en-US" sz="2800" i="1" dirty="0" smtClean="0"/>
              <a:t>The Complete…</a:t>
            </a:r>
            <a:endParaRPr lang="en-US" sz="2800" dirty="0" smtClean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dirty="0" smtClean="0"/>
              <a:t>Gabby’s essay “Why Calvin and Hobbes is great literature”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2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 smtClean="0"/>
              <a:t>If you are missing any of them please go get them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065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“Weekly Sheet”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45" y="1130681"/>
            <a:ext cx="4009871" cy="5189246"/>
          </a:xfrm>
        </p:spPr>
      </p:pic>
      <p:sp>
        <p:nvSpPr>
          <p:cNvPr id="5" name="TextBox 4"/>
          <p:cNvSpPr txBox="1"/>
          <p:nvPr/>
        </p:nvSpPr>
        <p:spPr>
          <a:xfrm>
            <a:off x="6571488" y="2109216"/>
            <a:ext cx="4303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It has information I would like you to be familiar with on it.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 expect you to bring relevant texts to class with you.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 have gotten the Weekly Sheets out pretty late the past couple weeks.  I will try harder to get them to you on </a:t>
            </a:r>
            <a:r>
              <a:rPr lang="en-US" sz="2400" u="sng" dirty="0" smtClean="0"/>
              <a:t>Friday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914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437419"/>
            <a:ext cx="8817864" cy="6162708"/>
          </a:xfrm>
        </p:spPr>
      </p:pic>
      <p:sp>
        <p:nvSpPr>
          <p:cNvPr id="5" name="TextBox 4"/>
          <p:cNvSpPr txBox="1"/>
          <p:nvPr/>
        </p:nvSpPr>
        <p:spPr>
          <a:xfrm>
            <a:off x="341376" y="234086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10/16/88</a:t>
            </a:r>
          </a:p>
        </p:txBody>
      </p:sp>
    </p:spTree>
    <p:extLst>
      <p:ext uri="{BB962C8B-B14F-4D97-AF65-F5344CB8AC3E}">
        <p14:creationId xmlns:p14="http://schemas.microsoft.com/office/powerpoint/2010/main" val="64198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376" y="234086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12/4/88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76" y="550958"/>
            <a:ext cx="8513064" cy="6053734"/>
          </a:xfrm>
        </p:spPr>
      </p:pic>
    </p:spTree>
    <p:extLst>
      <p:ext uri="{BB962C8B-B14F-4D97-AF65-F5344CB8AC3E}">
        <p14:creationId xmlns:p14="http://schemas.microsoft.com/office/powerpoint/2010/main" val="11952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 for Gabby’s essay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A question for the back of your mind:  “Space, broadly speaking, is what defines Calvin and Hobbes.”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 smtClean="0"/>
          </a:p>
          <a:p>
            <a:pPr lvl="0"/>
            <a:r>
              <a:rPr lang="en-US" dirty="0"/>
              <a:t>What is Gabby’s argument for why C and H is “great literature”?</a:t>
            </a:r>
            <a:endParaRPr lang="en-US" sz="3200" dirty="0"/>
          </a:p>
          <a:p>
            <a:pPr lvl="1"/>
            <a:r>
              <a:rPr lang="en-US" dirty="0"/>
              <a:t>What is the structure of her essay?  </a:t>
            </a:r>
            <a:endParaRPr lang="en-US" sz="2800" dirty="0"/>
          </a:p>
          <a:p>
            <a:pPr lvl="1"/>
            <a:r>
              <a:rPr lang="en-US" dirty="0"/>
              <a:t>What are the parts?  What is she saying in each part?  </a:t>
            </a:r>
            <a:endParaRPr lang="en-US" sz="2800" dirty="0"/>
          </a:p>
          <a:p>
            <a:pPr lvl="1"/>
            <a:r>
              <a:rPr lang="en-US" dirty="0"/>
              <a:t>How does that constitute an argument that C and H is great literature?</a:t>
            </a:r>
            <a:endParaRPr lang="en-US" sz="2800" dirty="0"/>
          </a:p>
          <a:p>
            <a:pPr lvl="1"/>
            <a:r>
              <a:rPr lang="en-US" dirty="0"/>
              <a:t>Point to specific passages in the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What might she mean by “Space, broadly speaking…”?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2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160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Assigned discussion groups and…</vt:lpstr>
      <vt:lpstr>The “Weekly Sheet”</vt:lpstr>
      <vt:lpstr>PowerPoint Presentation</vt:lpstr>
      <vt:lpstr>PowerPoint Presentation</vt:lpstr>
      <vt:lpstr>Discussion questions for Gabby’s essay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2016-08-25T09:50:05Z</dcterms:created>
  <dcterms:modified xsi:type="dcterms:W3CDTF">2016-09-20T13:12:29Z</dcterms:modified>
</cp:coreProperties>
</file>