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82"/>
  </p:normalViewPr>
  <p:slideViewPr>
    <p:cSldViewPr snapToGrid="0" snapToObjects="1">
      <p:cViewPr varScale="1">
        <p:scale>
          <a:sx n="108" d="100"/>
          <a:sy n="108" d="100"/>
        </p:scale>
        <p:origin x="2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5C400A-D399-3D46-8EB2-4E1F8DB74AF5}"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66643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C400A-D399-3D46-8EB2-4E1F8DB74AF5}"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7560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C400A-D399-3D46-8EB2-4E1F8DB74AF5}"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145898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5C400A-D399-3D46-8EB2-4E1F8DB74AF5}"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4353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C400A-D399-3D46-8EB2-4E1F8DB74AF5}"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154069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5C400A-D399-3D46-8EB2-4E1F8DB74AF5}"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17523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5C400A-D399-3D46-8EB2-4E1F8DB74AF5}" type="datetimeFigureOut">
              <a:rPr lang="en-US" smtClean="0"/>
              <a:t>9/6/16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98362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C400A-D399-3D46-8EB2-4E1F8DB74AF5}"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43837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C400A-D399-3D46-8EB2-4E1F8DB74AF5}" type="datetimeFigureOut">
              <a:rPr lang="en-US" smtClean="0"/>
              <a:t>9/6/16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194586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C400A-D399-3D46-8EB2-4E1F8DB74AF5}"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17185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C400A-D399-3D46-8EB2-4E1F8DB74AF5}"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43F8C-579D-6044-9524-60D41C61E220}" type="slidenum">
              <a:rPr lang="en-US" smtClean="0"/>
              <a:t>‹#›</a:t>
            </a:fld>
            <a:endParaRPr lang="en-US"/>
          </a:p>
        </p:txBody>
      </p:sp>
    </p:spTree>
    <p:extLst>
      <p:ext uri="{BB962C8B-B14F-4D97-AF65-F5344CB8AC3E}">
        <p14:creationId xmlns:p14="http://schemas.microsoft.com/office/powerpoint/2010/main" val="203204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C400A-D399-3D46-8EB2-4E1F8DB74AF5}" type="datetimeFigureOut">
              <a:rPr lang="en-US" smtClean="0"/>
              <a:t>9/6/16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43F8C-579D-6044-9524-60D41C61E220}" type="slidenum">
              <a:rPr lang="en-US" smtClean="0"/>
              <a:t>‹#›</a:t>
            </a:fld>
            <a:endParaRPr lang="en-US"/>
          </a:p>
        </p:txBody>
      </p:sp>
    </p:spTree>
    <p:extLst>
      <p:ext uri="{BB962C8B-B14F-4D97-AF65-F5344CB8AC3E}">
        <p14:creationId xmlns:p14="http://schemas.microsoft.com/office/powerpoint/2010/main" val="339788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Thesis Poster Session - Rounds</a:t>
            </a:r>
            <a:endParaRPr lang="en-US" sz="4800" b="1" dirty="0"/>
          </a:p>
        </p:txBody>
      </p:sp>
      <p:sp>
        <p:nvSpPr>
          <p:cNvPr id="3" name="Content Placeholder 2"/>
          <p:cNvSpPr>
            <a:spLocks noGrp="1"/>
          </p:cNvSpPr>
          <p:nvPr>
            <p:ph idx="1"/>
          </p:nvPr>
        </p:nvSpPr>
        <p:spPr/>
        <p:txBody>
          <a:bodyPr/>
          <a:lstStyle/>
          <a:p>
            <a:endParaRPr lang="en-US" dirty="0" smtClean="0"/>
          </a:p>
          <a:p>
            <a:pPr lvl="0"/>
            <a:r>
              <a:rPr lang="en-US" sz="3600" dirty="0"/>
              <a:t>Round 1: Rohan, Molly, Linh, </a:t>
            </a:r>
            <a:r>
              <a:rPr lang="en-US" sz="3600" dirty="0" err="1" smtClean="0"/>
              <a:t>Ayyad</a:t>
            </a:r>
            <a:endParaRPr lang="en-US" sz="3600" dirty="0" smtClean="0"/>
          </a:p>
          <a:p>
            <a:pPr lvl="0"/>
            <a:endParaRPr lang="en-US" sz="3600" dirty="0"/>
          </a:p>
          <a:p>
            <a:pPr lvl="0"/>
            <a:r>
              <a:rPr lang="en-US" sz="3600" dirty="0"/>
              <a:t>Round 2: Ben, Lauren, Ankit, Karin, </a:t>
            </a:r>
            <a:r>
              <a:rPr lang="en-US" sz="3600" dirty="0" smtClean="0"/>
              <a:t>Matt</a:t>
            </a:r>
          </a:p>
          <a:p>
            <a:pPr lvl="0"/>
            <a:endParaRPr lang="en-US" sz="3600" dirty="0"/>
          </a:p>
          <a:p>
            <a:pPr lvl="0"/>
            <a:r>
              <a:rPr lang="en-US" sz="3600" dirty="0"/>
              <a:t>Round 3: Liam, </a:t>
            </a:r>
            <a:r>
              <a:rPr lang="en-US" sz="3600" dirty="0" err="1"/>
              <a:t>Olek</a:t>
            </a:r>
            <a:r>
              <a:rPr lang="en-US" sz="3600" dirty="0"/>
              <a:t>, Nick, Oswaldo</a:t>
            </a:r>
          </a:p>
          <a:p>
            <a:endParaRPr lang="en-US" sz="3200" dirty="0"/>
          </a:p>
        </p:txBody>
      </p:sp>
    </p:spTree>
    <p:extLst>
      <p:ext uri="{BB962C8B-B14F-4D97-AF65-F5344CB8AC3E}">
        <p14:creationId xmlns:p14="http://schemas.microsoft.com/office/powerpoint/2010/main" val="152806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Thesis Poster Session - Structure</a:t>
            </a:r>
            <a:endParaRPr lang="en-US" sz="4800" b="1" dirty="0"/>
          </a:p>
        </p:txBody>
      </p:sp>
      <p:sp>
        <p:nvSpPr>
          <p:cNvPr id="3" name="Content Placeholder 2"/>
          <p:cNvSpPr>
            <a:spLocks noGrp="1"/>
          </p:cNvSpPr>
          <p:nvPr>
            <p:ph idx="1"/>
          </p:nvPr>
        </p:nvSpPr>
        <p:spPr/>
        <p:txBody>
          <a:bodyPr>
            <a:normAutofit lnSpcReduction="10000"/>
          </a:bodyPr>
          <a:lstStyle/>
          <a:p>
            <a:r>
              <a:rPr lang="en-US" dirty="0"/>
              <a:t>4 or 5 of you presenting, the rest viewing</a:t>
            </a:r>
            <a:endParaRPr lang="en-US" sz="3200" dirty="0"/>
          </a:p>
          <a:p>
            <a:r>
              <a:rPr lang="en-US" dirty="0"/>
              <a:t>Viewers, get to 3 of them, distribute yourselves equally, 2 or 3 viewers per poster</a:t>
            </a:r>
            <a:endParaRPr lang="en-US" sz="3200" dirty="0"/>
          </a:p>
          <a:p>
            <a:r>
              <a:rPr lang="en-US" dirty="0"/>
              <a:t>Presenters and viewers have a conversation</a:t>
            </a:r>
            <a:endParaRPr lang="en-US" sz="3200" dirty="0"/>
          </a:p>
          <a:p>
            <a:r>
              <a:rPr lang="en-US" dirty="0"/>
              <a:t>Encouraged to write on the poster – your notes – fold up and </a:t>
            </a:r>
            <a:r>
              <a:rPr lang="en-US" dirty="0" smtClean="0"/>
              <a:t>take</a:t>
            </a:r>
            <a:endParaRPr lang="en-US" sz="3200" dirty="0"/>
          </a:p>
          <a:p>
            <a:r>
              <a:rPr lang="en-US" dirty="0"/>
              <a:t>I will prompt you to switch </a:t>
            </a:r>
            <a:r>
              <a:rPr lang="en-US" dirty="0" smtClean="0"/>
              <a:t>posters after </a:t>
            </a:r>
            <a:r>
              <a:rPr lang="en-US" dirty="0"/>
              <a:t>a few </a:t>
            </a:r>
            <a:r>
              <a:rPr lang="en-US" dirty="0" smtClean="0"/>
              <a:t>minutes</a:t>
            </a:r>
          </a:p>
          <a:p>
            <a:endParaRPr lang="en-US" sz="3200" dirty="0"/>
          </a:p>
          <a:p>
            <a:r>
              <a:rPr lang="en-US" dirty="0"/>
              <a:t>Benefit both ways, presenters get feedback, viewers get to see lots of draft thesis statements to get a broader sense of what’s possible</a:t>
            </a:r>
            <a:endParaRPr lang="en-US" sz="3200" dirty="0"/>
          </a:p>
          <a:p>
            <a:endParaRPr lang="en-US" dirty="0"/>
          </a:p>
        </p:txBody>
      </p:sp>
    </p:spTree>
    <p:extLst>
      <p:ext uri="{BB962C8B-B14F-4D97-AF65-F5344CB8AC3E}">
        <p14:creationId xmlns:p14="http://schemas.microsoft.com/office/powerpoint/2010/main" val="75168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Thesis Poster Session- Guidance</a:t>
            </a:r>
            <a:endParaRPr lang="en-US" sz="4800"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u="sng" dirty="0"/>
              <a:t>Presenters</a:t>
            </a:r>
            <a:endParaRPr lang="en-US" sz="3200" u="sng" dirty="0"/>
          </a:p>
          <a:p>
            <a:pPr lvl="0"/>
            <a:r>
              <a:rPr lang="en-US" dirty="0"/>
              <a:t>Put up both of your draft thesis statements on your “poster”  </a:t>
            </a:r>
            <a:endParaRPr lang="en-US" sz="3200" dirty="0"/>
          </a:p>
          <a:p>
            <a:pPr lvl="0"/>
            <a:r>
              <a:rPr lang="en-US" dirty="0"/>
              <a:t>Be prepared to say something about each of them</a:t>
            </a:r>
            <a:endParaRPr lang="en-US" sz="3200" dirty="0"/>
          </a:p>
          <a:p>
            <a:pPr lvl="1"/>
            <a:r>
              <a:rPr lang="en-US" dirty="0"/>
              <a:t>What do you see as strengths?  What would you like feedback on</a:t>
            </a:r>
            <a:r>
              <a:rPr lang="en-US" dirty="0" smtClean="0"/>
              <a:t>?</a:t>
            </a:r>
            <a:r>
              <a:rPr lang="en-US" dirty="0"/>
              <a:t> </a:t>
            </a:r>
          </a:p>
          <a:p>
            <a:pPr lvl="1"/>
            <a:endParaRPr lang="en-US" sz="1900" dirty="0"/>
          </a:p>
          <a:p>
            <a:pPr marL="0" lvl="0" indent="0">
              <a:buNone/>
            </a:pPr>
            <a:r>
              <a:rPr lang="en-US" u="sng" dirty="0" smtClean="0"/>
              <a:t>Viewers</a:t>
            </a:r>
            <a:r>
              <a:rPr lang="en-US" dirty="0" smtClean="0"/>
              <a:t> </a:t>
            </a:r>
            <a:r>
              <a:rPr lang="en-US" dirty="0"/>
              <a:t>– ask questions and give feedback</a:t>
            </a:r>
            <a:endParaRPr lang="en-US" sz="3200" dirty="0"/>
          </a:p>
          <a:p>
            <a:r>
              <a:rPr lang="en-US" dirty="0"/>
              <a:t>Ask presenters to explain their ideas when things are not clear</a:t>
            </a:r>
            <a:endParaRPr lang="en-US" sz="3200" dirty="0"/>
          </a:p>
          <a:p>
            <a:pPr lvl="1"/>
            <a:r>
              <a:rPr lang="en-US" dirty="0"/>
              <a:t>Remember, a thesis is not a stand-alone thing, so it may need some clarification</a:t>
            </a:r>
            <a:endParaRPr lang="en-US" sz="2800" dirty="0"/>
          </a:p>
          <a:p>
            <a:r>
              <a:rPr lang="en-US" dirty="0"/>
              <a:t>Point out what seems strong to you</a:t>
            </a:r>
            <a:endParaRPr lang="en-US" sz="3200" dirty="0"/>
          </a:p>
          <a:p>
            <a:r>
              <a:rPr lang="en-US" dirty="0" smtClean="0"/>
              <a:t>WW MJ S</a:t>
            </a:r>
            <a:r>
              <a:rPr lang="en-US" dirty="0"/>
              <a:t>?  Think back to her strong thesis statement </a:t>
            </a:r>
            <a:r>
              <a:rPr lang="en-US" dirty="0" smtClean="0"/>
              <a:t>characteristics</a:t>
            </a:r>
            <a:endParaRPr lang="en-US" sz="3200" dirty="0"/>
          </a:p>
          <a:p>
            <a:r>
              <a:rPr lang="en-US" dirty="0"/>
              <a:t>Can you suggest how the presenter might improve a thesis?  Either conceptually or re-phrasing for clarity</a:t>
            </a:r>
            <a:r>
              <a:rPr lang="en-US" dirty="0" smtClean="0"/>
              <a:t>? How might someone disagree with them?</a:t>
            </a:r>
            <a:endParaRPr lang="en-US" sz="3200" dirty="0"/>
          </a:p>
          <a:p>
            <a:endParaRPr lang="en-US" dirty="0"/>
          </a:p>
        </p:txBody>
      </p:sp>
    </p:spTree>
    <p:extLst>
      <p:ext uri="{BB962C8B-B14F-4D97-AF65-F5344CB8AC3E}">
        <p14:creationId xmlns:p14="http://schemas.microsoft.com/office/powerpoint/2010/main" val="143740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Paraphrase  x  3</a:t>
            </a:r>
            <a:endParaRPr lang="en-US" sz="4800" b="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3200" dirty="0" smtClean="0"/>
              <a:t>“…American childhood at the end of this century continues to be haunted, for better or worse, by Romantic conflicts of identity which polarize an autonomous, imperial self and an Other located variously in nature, in society, and/or within the same self.”   </a:t>
            </a:r>
            <a:r>
              <a:rPr lang="en-US" dirty="0" smtClean="0"/>
              <a:t>(p. 2)</a:t>
            </a:r>
            <a:endParaRPr lang="en-US" sz="32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0849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223</Words>
  <Application>Microsoft Macintosh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Thesis Poster Session - Rounds</vt:lpstr>
      <vt:lpstr>Thesis Poster Session - Structure</vt:lpstr>
      <vt:lpstr>Thesis Poster Session- Guidance</vt:lpstr>
      <vt:lpstr>Paraphrase  x  3</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Poster Session - Rounds</dc:title>
  <dc:creator>Microsoft Office User</dc:creator>
  <cp:lastModifiedBy>Microsoft Office User</cp:lastModifiedBy>
  <cp:revision>3</cp:revision>
  <dcterms:created xsi:type="dcterms:W3CDTF">2016-09-06T10:58:58Z</dcterms:created>
  <dcterms:modified xsi:type="dcterms:W3CDTF">2016-09-06T12:34:02Z</dcterms:modified>
</cp:coreProperties>
</file>