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4"/>
  </p:normalViewPr>
  <p:slideViewPr>
    <p:cSldViewPr snapToGrid="0" snapToObjects="1">
      <p:cViewPr>
        <p:scale>
          <a:sx n="280" d="100"/>
          <a:sy n="280" d="100"/>
        </p:scale>
        <p:origin x="-5552" y="-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8582-A493-9F46-830A-D35FD9568B6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C152-7E8D-4E4F-A2E8-F626317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3836185" y="1134431"/>
            <a:ext cx="2306021" cy="3067724"/>
            <a:chOff x="3508639" y="465691"/>
            <a:chExt cx="2306021" cy="3067724"/>
          </a:xfrm>
        </p:grpSpPr>
        <p:grpSp>
          <p:nvGrpSpPr>
            <p:cNvPr id="61" name="Group 60"/>
            <p:cNvGrpSpPr/>
            <p:nvPr/>
          </p:nvGrpSpPr>
          <p:grpSpPr>
            <a:xfrm rot="840000">
              <a:off x="4413543" y="1507971"/>
              <a:ext cx="125731" cy="980518"/>
              <a:chOff x="3653377" y="571215"/>
              <a:chExt cx="240940" cy="187898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668848" y="804867"/>
                <a:ext cx="225469" cy="1410627"/>
                <a:chOff x="3494762" y="1240077"/>
                <a:chExt cx="977030" cy="61127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494762" y="1240077"/>
                  <a:ext cx="977030" cy="3056352"/>
                  <a:chOff x="3494762" y="1240077"/>
                  <a:chExt cx="977030" cy="305635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3494762" y="1240077"/>
                    <a:ext cx="977030" cy="1528176"/>
                    <a:chOff x="3532340" y="1327759"/>
                    <a:chExt cx="977030" cy="1528176"/>
                  </a:xfrm>
                </p:grpSpPr>
                <p:cxnSp>
                  <p:nvCxnSpPr>
                    <p:cNvPr id="5" name="Straight Connector 4"/>
                    <p:cNvCxnSpPr/>
                    <p:nvPr/>
                  </p:nvCxnSpPr>
                  <p:spPr>
                    <a:xfrm rot="10800000">
                      <a:off x="3532340" y="1327759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Straight Connector 5"/>
                    <p:cNvCxnSpPr/>
                    <p:nvPr/>
                  </p:nvCxnSpPr>
                  <p:spPr>
                    <a:xfrm rot="10800000" flipH="1">
                      <a:off x="3532340" y="2091847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3494762" y="2768253"/>
                    <a:ext cx="977030" cy="1528176"/>
                    <a:chOff x="3532340" y="1327759"/>
                    <a:chExt cx="977030" cy="1528176"/>
                  </a:xfrm>
                </p:grpSpPr>
                <p:cxnSp>
                  <p:nvCxnSpPr>
                    <p:cNvPr id="9" name="Straight Connector 8"/>
                    <p:cNvCxnSpPr/>
                    <p:nvPr/>
                  </p:nvCxnSpPr>
                  <p:spPr>
                    <a:xfrm rot="10800000">
                      <a:off x="3532340" y="1327759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/>
                    <p:cNvCxnSpPr/>
                    <p:nvPr/>
                  </p:nvCxnSpPr>
                  <p:spPr>
                    <a:xfrm rot="10800000" flipH="1">
                      <a:off x="3532340" y="2091847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3494762" y="4296429"/>
                  <a:ext cx="977030" cy="3056352"/>
                  <a:chOff x="3494762" y="1240077"/>
                  <a:chExt cx="977030" cy="3056352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3494762" y="1240077"/>
                    <a:ext cx="977030" cy="1528176"/>
                    <a:chOff x="3532340" y="1327759"/>
                    <a:chExt cx="977030" cy="1528176"/>
                  </a:xfrm>
                </p:grpSpPr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rot="10800000">
                      <a:off x="3532340" y="1327759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rot="10800000" flipH="1">
                      <a:off x="3532340" y="2091847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3494762" y="2768253"/>
                    <a:ext cx="977030" cy="1528176"/>
                    <a:chOff x="3532340" y="1327759"/>
                    <a:chExt cx="977030" cy="1528176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 rot="10800000">
                      <a:off x="3532340" y="1327759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rot="10800000" flipH="1">
                      <a:off x="3532340" y="2091847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57" name="Group 56"/>
              <p:cNvGrpSpPr/>
              <p:nvPr/>
            </p:nvGrpSpPr>
            <p:grpSpPr>
              <a:xfrm>
                <a:off x="3653378" y="571215"/>
                <a:ext cx="148315" cy="189976"/>
                <a:chOff x="3653378" y="571215"/>
                <a:chExt cx="148315" cy="189976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3788089" y="571215"/>
                  <a:ext cx="912" cy="1454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9320000" flipH="1" flipV="1">
                  <a:off x="3653378" y="760375"/>
                  <a:ext cx="148315" cy="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 flipV="1">
                <a:off x="3653377" y="2260219"/>
                <a:ext cx="148315" cy="189976"/>
                <a:chOff x="3653378" y="571215"/>
                <a:chExt cx="148315" cy="18997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3788089" y="571215"/>
                  <a:ext cx="912" cy="1454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9320000" flipH="1" flipV="1">
                  <a:off x="3653378" y="760375"/>
                  <a:ext cx="148315" cy="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4197141" y="2438949"/>
              <a:ext cx="274255" cy="203309"/>
              <a:chOff x="4525094" y="2652630"/>
              <a:chExt cx="607768" cy="441335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668644" y="2720898"/>
                <a:ext cx="304800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25094" y="2652630"/>
                <a:ext cx="607768" cy="44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Zilla Slab" charset="0"/>
                    <a:ea typeface="Zilla Slab" charset="0"/>
                    <a:cs typeface="Zilla Slab" charset="0"/>
                  </a:rPr>
                  <a:t>m1</a:t>
                </a:r>
                <a:endParaRPr lang="en-US" sz="500" dirty="0">
                  <a:latin typeface="Zilla Slab" charset="0"/>
                  <a:ea typeface="Zilla Slab" charset="0"/>
                  <a:cs typeface="Zilla Slab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508639" y="3306424"/>
              <a:ext cx="274255" cy="171861"/>
              <a:chOff x="4525094" y="2652630"/>
              <a:chExt cx="607768" cy="37306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668644" y="2720898"/>
                <a:ext cx="304800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525094" y="2652630"/>
                <a:ext cx="607768" cy="36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Zilla Slab" charset="0"/>
                    <a:ea typeface="Zilla Slab" charset="0"/>
                    <a:cs typeface="Zilla Slab" charset="0"/>
                  </a:rPr>
                  <a:t>m2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 rot="2340000">
              <a:off x="3919392" y="2490958"/>
              <a:ext cx="125731" cy="980518"/>
              <a:chOff x="3653377" y="571215"/>
              <a:chExt cx="240940" cy="187898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3668848" y="804867"/>
                <a:ext cx="225469" cy="1410627"/>
                <a:chOff x="3494762" y="1240077"/>
                <a:chExt cx="977030" cy="6112704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3494762" y="1240077"/>
                  <a:ext cx="977030" cy="3056352"/>
                  <a:chOff x="3494762" y="1240077"/>
                  <a:chExt cx="977030" cy="3056352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3494762" y="1240077"/>
                    <a:ext cx="977030" cy="1528176"/>
                    <a:chOff x="3532340" y="1327759"/>
                    <a:chExt cx="977030" cy="1528176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rot="10800000">
                      <a:off x="3532340" y="1327759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rot="10800000" flipH="1">
                      <a:off x="3532340" y="2091847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3494762" y="2768253"/>
                    <a:ext cx="977030" cy="1528176"/>
                    <a:chOff x="3532340" y="1327759"/>
                    <a:chExt cx="977030" cy="1528176"/>
                  </a:xfrm>
                </p:grpSpPr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rot="10800000">
                      <a:off x="3532340" y="1327759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 rot="10800000" flipH="1">
                      <a:off x="3532340" y="2091847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3494762" y="4296429"/>
                  <a:ext cx="977030" cy="3056352"/>
                  <a:chOff x="3494762" y="1240077"/>
                  <a:chExt cx="977030" cy="3056352"/>
                </a:xfrm>
              </p:grpSpPr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494762" y="1240077"/>
                    <a:ext cx="977030" cy="1528176"/>
                    <a:chOff x="3532340" y="1327759"/>
                    <a:chExt cx="977030" cy="1528176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rot="10800000">
                      <a:off x="3532340" y="1327759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rot="10800000" flipH="1">
                      <a:off x="3532340" y="2091847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494762" y="2768253"/>
                    <a:ext cx="977030" cy="1528176"/>
                    <a:chOff x="3532340" y="1327759"/>
                    <a:chExt cx="977030" cy="1528176"/>
                  </a:xfrm>
                </p:grpSpPr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rot="10800000">
                      <a:off x="3532340" y="1327759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0800000" flipH="1">
                      <a:off x="3532340" y="2091847"/>
                      <a:ext cx="977030" cy="7640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3653378" y="571215"/>
                <a:ext cx="148315" cy="189976"/>
                <a:chOff x="3653378" y="571215"/>
                <a:chExt cx="148315" cy="189976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3788089" y="571215"/>
                  <a:ext cx="912" cy="1454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9320000" flipH="1" flipV="1">
                  <a:off x="3653378" y="760375"/>
                  <a:ext cx="148315" cy="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 flipV="1">
                <a:off x="3653377" y="2260219"/>
                <a:ext cx="148315" cy="189976"/>
                <a:chOff x="3653378" y="571215"/>
                <a:chExt cx="148315" cy="189976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788089" y="571215"/>
                  <a:ext cx="912" cy="1454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19320000" flipH="1" flipV="1">
                  <a:off x="3653378" y="760375"/>
                  <a:ext cx="148315" cy="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2" name="Straight Connector 91"/>
            <p:cNvCxnSpPr/>
            <p:nvPr/>
          </p:nvCxnSpPr>
          <p:spPr>
            <a:xfrm>
              <a:off x="4812126" y="1585501"/>
              <a:ext cx="0" cy="1019389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3508639" y="1126273"/>
              <a:ext cx="2200785" cy="398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466185" y="2660488"/>
              <a:ext cx="0" cy="798840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02686" y="1561325"/>
              <a:ext cx="209441" cy="100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 rot="10800000">
              <a:off x="3683211" y="2569850"/>
              <a:ext cx="784620" cy="963565"/>
              <a:chOff x="3483340" y="2403632"/>
              <a:chExt cx="784620" cy="963565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3483340" y="2403810"/>
                <a:ext cx="697603" cy="867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174112" y="2403632"/>
                <a:ext cx="93848" cy="9142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484986" y="3268490"/>
                <a:ext cx="98463" cy="9870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/>
            <p:cNvCxnSpPr>
              <a:endCxn id="97" idx="2"/>
            </p:cNvCxnSpPr>
            <p:nvPr/>
          </p:nvCxnSpPr>
          <p:spPr>
            <a:xfrm flipH="1" flipV="1">
              <a:off x="4602686" y="1524331"/>
              <a:ext cx="209440" cy="3689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4399459" y="2535680"/>
              <a:ext cx="209440" cy="3689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Arc 126"/>
            <p:cNvSpPr/>
            <p:nvPr/>
          </p:nvSpPr>
          <p:spPr>
            <a:xfrm rot="10800000">
              <a:off x="3809592" y="465691"/>
              <a:ext cx="2005068" cy="2005068"/>
            </a:xfrm>
            <a:prstGeom prst="arc">
              <a:avLst>
                <a:gd name="adj1" fmla="val 16188084"/>
                <a:gd name="adj2" fmla="val 168566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/>
            <p:cNvSpPr/>
            <p:nvPr/>
          </p:nvSpPr>
          <p:spPr>
            <a:xfrm rot="10800000">
              <a:off x="3632360" y="1785379"/>
              <a:ext cx="1667649" cy="1667649"/>
            </a:xfrm>
            <a:prstGeom prst="arc">
              <a:avLst>
                <a:gd name="adj1" fmla="val 16188084"/>
                <a:gd name="adj2" fmla="val 1842323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4498498" y="2301786"/>
                  <a:ext cx="45972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498" y="2301786"/>
                  <a:ext cx="459724" cy="184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4173286" y="2800279"/>
                  <a:ext cx="45972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286" y="2800279"/>
                  <a:ext cx="459724" cy="1846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416953" y="1997326"/>
                  <a:ext cx="45972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6953" y="1997326"/>
                  <a:ext cx="459724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3841982" y="2969431"/>
                  <a:ext cx="45972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982" y="2969431"/>
                  <a:ext cx="459724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Zilla Slab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Yardas, Oleksandr R</dc:creator>
  <cp:lastModifiedBy>Yardas, Oleksandr R</cp:lastModifiedBy>
  <cp:revision>5</cp:revision>
  <dcterms:created xsi:type="dcterms:W3CDTF">2018-04-22T18:22:55Z</dcterms:created>
  <dcterms:modified xsi:type="dcterms:W3CDTF">2018-04-22T19:05:05Z</dcterms:modified>
</cp:coreProperties>
</file>