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99B-3203-1541-B583-DC522FC93999}" type="datetimeFigureOut">
              <a:rPr lang="en-US" smtClean="0"/>
              <a:t>8/30/09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A9D-21CA-2145-A794-F224A3487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99B-3203-1541-B583-DC522FC93999}" type="datetimeFigureOut">
              <a:rPr lang="en-US" smtClean="0"/>
              <a:t>8/30/09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A9D-21CA-2145-A794-F224A3487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99B-3203-1541-B583-DC522FC93999}" type="datetimeFigureOut">
              <a:rPr lang="en-US" smtClean="0"/>
              <a:t>8/30/09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A9D-21CA-2145-A794-F224A3487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99B-3203-1541-B583-DC522FC93999}" type="datetimeFigureOut">
              <a:rPr lang="en-US" smtClean="0"/>
              <a:t>8/30/09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A9D-21CA-2145-A794-F224A3487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99B-3203-1541-B583-DC522FC93999}" type="datetimeFigureOut">
              <a:rPr lang="en-US" smtClean="0"/>
              <a:t>8/30/09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A9D-21CA-2145-A794-F224A3487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99B-3203-1541-B583-DC522FC93999}" type="datetimeFigureOut">
              <a:rPr lang="en-US" smtClean="0"/>
              <a:t>8/30/09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A9D-21CA-2145-A794-F224A3487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99B-3203-1541-B583-DC522FC93999}" type="datetimeFigureOut">
              <a:rPr lang="en-US" smtClean="0"/>
              <a:t>8/30/09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A9D-21CA-2145-A794-F224A3487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99B-3203-1541-B583-DC522FC93999}" type="datetimeFigureOut">
              <a:rPr lang="en-US" smtClean="0"/>
              <a:t>8/30/09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A9D-21CA-2145-A794-F224A3487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99B-3203-1541-B583-DC522FC93999}" type="datetimeFigureOut">
              <a:rPr lang="en-US" smtClean="0"/>
              <a:t>8/30/09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A9D-21CA-2145-A794-F224A3487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99B-3203-1541-B583-DC522FC93999}" type="datetimeFigureOut">
              <a:rPr lang="en-US" smtClean="0"/>
              <a:t>8/30/09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A9D-21CA-2145-A794-F224A3487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99B-3203-1541-B583-DC522FC93999}" type="datetimeFigureOut">
              <a:rPr lang="en-US" smtClean="0"/>
              <a:t>8/30/09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A9D-21CA-2145-A794-F224A3487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799B-3203-1541-B583-DC522FC93999}" type="datetimeFigureOut">
              <a:rPr lang="en-US" smtClean="0"/>
              <a:t>8/30/09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EA9D-21CA-2145-A794-F224A34870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59362"/>
          </a:xfrm>
        </p:spPr>
        <p:txBody>
          <a:bodyPr>
            <a:normAutofit/>
          </a:bodyPr>
          <a:lstStyle/>
          <a:p>
            <a:r>
              <a:rPr lang="en-US" dirty="0" smtClean="0"/>
              <a:t>Caudillos </a:t>
            </a:r>
            <a:r>
              <a:rPr lang="en-US" dirty="0" err="1" smtClean="0"/>
              <a:t>importantes</a:t>
            </a:r>
            <a:r>
              <a:rPr lang="en-US" dirty="0" smtClean="0"/>
              <a:t> de la </a:t>
            </a:r>
            <a:r>
              <a:rPr lang="en-US" dirty="0" err="1" smtClean="0"/>
              <a:t>Revolucion</a:t>
            </a:r>
            <a:r>
              <a:rPr lang="en-US" dirty="0" smtClean="0"/>
              <a:t> Mexicana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Tomas</a:t>
            </a:r>
            <a:br>
              <a:rPr lang="en-US" dirty="0" smtClean="0"/>
            </a:br>
            <a:r>
              <a:rPr lang="en-US" dirty="0" smtClean="0"/>
              <a:t>                     </a:t>
            </a:r>
            <a:r>
              <a:rPr lang="en-US" dirty="0" err="1" smtClean="0"/>
              <a:t>Urbina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omas Urbina in the fiel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4507"/>
            <a:ext cx="2980701" cy="63518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Pancho</a:t>
            </a:r>
            <a:r>
              <a:rPr lang="en-US" dirty="0" smtClean="0"/>
              <a:t> Villa </a:t>
            </a:r>
            <a:endParaRPr lang="en-US" dirty="0"/>
          </a:p>
        </p:txBody>
      </p:sp>
      <p:pic>
        <p:nvPicPr>
          <p:cNvPr id="4" name="Content Placeholder 3" descr="pancho-villa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8016" r="-78016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Emiliano</a:t>
            </a:r>
            <a:r>
              <a:rPr lang="en-US" dirty="0" smtClean="0"/>
              <a:t> Zapata</a:t>
            </a:r>
            <a:endParaRPr lang="en-US" dirty="0"/>
          </a:p>
        </p:txBody>
      </p:sp>
      <p:pic>
        <p:nvPicPr>
          <p:cNvPr id="5" name="Content Placeholder 4" descr="zapata0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9668" r="-69668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Emiliano</a:t>
            </a:r>
            <a:r>
              <a:rPr lang="en-US" dirty="0" smtClean="0"/>
              <a:t> Zapata</a:t>
            </a:r>
            <a:endParaRPr lang="en-US" dirty="0"/>
          </a:p>
        </p:txBody>
      </p:sp>
      <p:pic>
        <p:nvPicPr>
          <p:cNvPr id="4" name="Content Placeholder 3" descr="250px-emiliano_zapata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84919" r="-84919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Reunion de Villa </a:t>
            </a:r>
            <a:r>
              <a:rPr lang="en-US" dirty="0" err="1" smtClean="0"/>
              <a:t>y</a:t>
            </a:r>
            <a:r>
              <a:rPr lang="en-US" dirty="0" smtClean="0"/>
              <a:t> Zapata </a:t>
            </a:r>
            <a:endParaRPr lang="en-US" dirty="0"/>
          </a:p>
        </p:txBody>
      </p:sp>
      <p:pic>
        <p:nvPicPr>
          <p:cNvPr id="4" name="Content Placeholder 3" descr="Villa y Zapata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251" r="-15251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Caudillos importantes de la Revolucion Mexicana</vt:lpstr>
      <vt:lpstr>                    Tomas                      Urbina </vt:lpstr>
      <vt:lpstr>Pancho Villa </vt:lpstr>
      <vt:lpstr>Emiliano Zapata</vt:lpstr>
      <vt:lpstr>Emiliano Zapata</vt:lpstr>
      <vt:lpstr>Reunion de Villa y Zapata </vt:lpstr>
    </vt:vector>
  </TitlesOfParts>
  <Company>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Caudillos importantes de la Revolucion Mexicana</dc:title>
  <dc:creator>Grinnell College</dc:creator>
  <cp:lastModifiedBy>Grinnell College</cp:lastModifiedBy>
  <cp:revision>1</cp:revision>
  <dcterms:created xsi:type="dcterms:W3CDTF">2009-08-30T22:37:05Z</dcterms:created>
  <dcterms:modified xsi:type="dcterms:W3CDTF">2009-08-30T22:43:50Z</dcterms:modified>
</cp:coreProperties>
</file>