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7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5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917D-2AAF-4C0F-B5AE-7802FB6430C7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440CC-2FF1-441D-A5E6-729310E9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LOCATIVE </a:t>
            </a:r>
            <a:r>
              <a:rPr lang="en-US" dirty="0" smtClean="0"/>
              <a:t>CASE</a:t>
            </a:r>
            <a:br>
              <a:rPr lang="en-US" dirty="0" smtClean="0"/>
            </a:br>
            <a:r>
              <a:rPr lang="en-US" dirty="0" smtClean="0"/>
              <a:t>location-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NOUNS: </a:t>
            </a:r>
          </a:p>
          <a:p>
            <a:r>
              <a:rPr lang="en-US" sz="3600" dirty="0" smtClean="0"/>
              <a:t>M</a:t>
            </a:r>
            <a:r>
              <a:rPr lang="sr-Latn-RS" sz="3600" dirty="0" smtClean="0"/>
              <a:t>asculine</a:t>
            </a:r>
            <a:r>
              <a:rPr lang="en-US" sz="3600" dirty="0" smtClean="0"/>
              <a:t>/</a:t>
            </a:r>
            <a:r>
              <a:rPr lang="sr-Latn-RS" sz="3600" dirty="0" smtClean="0"/>
              <a:t>N</a:t>
            </a:r>
            <a:r>
              <a:rPr lang="en-US" sz="3600" dirty="0" smtClean="0"/>
              <a:t>e</a:t>
            </a:r>
            <a:r>
              <a:rPr lang="sr-Latn-RS" sz="3600" dirty="0" smtClean="0"/>
              <a:t>uter </a:t>
            </a:r>
            <a:r>
              <a:rPr lang="en-US" sz="3600" dirty="0"/>
              <a:t>-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U      </a:t>
            </a:r>
            <a:endParaRPr lang="sr-Latn-R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   </a:t>
            </a:r>
            <a:r>
              <a:rPr lang="en-US" sz="3600" dirty="0" smtClean="0"/>
              <a:t>U </a:t>
            </a:r>
            <a:r>
              <a:rPr lang="en-US" sz="3600" dirty="0" err="1" smtClean="0">
                <a:solidFill>
                  <a:srgbClr val="FF0000"/>
                </a:solidFill>
              </a:rPr>
              <a:t>pismu</a:t>
            </a:r>
            <a:r>
              <a:rPr lang="en-US" sz="3600" dirty="0" smtClean="0"/>
              <a:t> pi</a:t>
            </a:r>
            <a:r>
              <a:rPr lang="sr-Latn-RS" sz="3600" dirty="0" smtClean="0"/>
              <a:t>še da je on </a:t>
            </a:r>
            <a:r>
              <a:rPr lang="en-US" sz="3600" dirty="0" smtClean="0"/>
              <a:t>u </a:t>
            </a:r>
            <a:r>
              <a:rPr lang="en-US" sz="3600" dirty="0" err="1" smtClean="0">
                <a:solidFill>
                  <a:srgbClr val="FF0000"/>
                </a:solidFill>
              </a:rPr>
              <a:t>parku</a:t>
            </a:r>
            <a:r>
              <a:rPr lang="sr-Latn-RS" sz="3600" dirty="0" smtClean="0">
                <a:solidFill>
                  <a:srgbClr val="FF0000"/>
                </a:solidFill>
              </a:rPr>
              <a:t>.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/>
              <a:t>Feminine/ F2- </a:t>
            </a:r>
            <a:r>
              <a:rPr lang="en-US" sz="3600" dirty="0" smtClean="0">
                <a:solidFill>
                  <a:srgbClr val="FF0000"/>
                </a:solidFill>
              </a:rPr>
              <a:t>i</a:t>
            </a:r>
            <a:r>
              <a:rPr lang="sr-Latn-R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             </a:t>
            </a:r>
            <a:endParaRPr lang="sr-Latn-RS" sz="3600" dirty="0" smtClean="0">
              <a:solidFill>
                <a:srgbClr val="FF0000"/>
              </a:solidFill>
            </a:endParaRPr>
          </a:p>
          <a:p>
            <a:r>
              <a:rPr lang="sr-Latn-RS" sz="3600" dirty="0" smtClean="0"/>
              <a:t>Ja sam u </a:t>
            </a:r>
            <a:r>
              <a:rPr lang="sr-Latn-RS" sz="3600" dirty="0" smtClean="0">
                <a:solidFill>
                  <a:srgbClr val="FF0000"/>
                </a:solidFill>
              </a:rPr>
              <a:t>kući. </a:t>
            </a:r>
            <a:r>
              <a:rPr lang="sr-Latn-RS" sz="3600" dirty="0" smtClean="0"/>
              <a:t>On je srećan</a:t>
            </a:r>
            <a:r>
              <a:rPr lang="en-US" sz="3600" dirty="0" smtClean="0"/>
              <a:t>/</a:t>
            </a:r>
            <a:r>
              <a:rPr lang="sr-Latn-RS" sz="3600" dirty="0" smtClean="0"/>
              <a:t>sretan u </a:t>
            </a:r>
            <a:r>
              <a:rPr lang="sr-Latn-RS" sz="3600" dirty="0" smtClean="0">
                <a:solidFill>
                  <a:srgbClr val="FF0000"/>
                </a:solidFill>
              </a:rPr>
              <a:t>ljubavi. 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sr-Latn-R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  </a:t>
            </a:r>
            <a:r>
              <a:rPr lang="sr-Latn-RS" sz="3600" dirty="0" smtClean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say here?  What’s the case?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89" y="2305319"/>
            <a:ext cx="4391696" cy="36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Gde</a:t>
            </a:r>
            <a:r>
              <a:rPr lang="en-US" dirty="0" smtClean="0"/>
              <a:t>/</a:t>
            </a:r>
            <a:r>
              <a:rPr lang="en-US" dirty="0" err="1" smtClean="0"/>
              <a:t>Gdje</a:t>
            </a:r>
            <a:r>
              <a:rPr lang="en-US" dirty="0" smtClean="0"/>
              <a:t> ide</a:t>
            </a:r>
            <a:r>
              <a:rPr lang="sr-Latn-RS" dirty="0" smtClean="0"/>
              <a:t>š</a:t>
            </a:r>
            <a:r>
              <a:rPr lang="en-US" dirty="0" smtClean="0"/>
              <a:t>?                Gde/</a:t>
            </a:r>
            <a:r>
              <a:rPr lang="en-US" dirty="0" err="1" smtClean="0"/>
              <a:t>Gdje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672"/>
            <a:ext cx="3527738" cy="344924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56" y="2276672"/>
            <a:ext cx="3417530" cy="354938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04" y="2276672"/>
            <a:ext cx="3842532" cy="35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Gde</a:t>
            </a:r>
            <a:r>
              <a:rPr lang="en-US" dirty="0" smtClean="0"/>
              <a:t>/</a:t>
            </a:r>
            <a:r>
              <a:rPr lang="en-US" dirty="0" err="1" smtClean="0"/>
              <a:t>Gdje</a:t>
            </a:r>
            <a:r>
              <a:rPr lang="en-US" dirty="0" smtClean="0"/>
              <a:t> je </a:t>
            </a:r>
            <a:r>
              <a:rPr lang="en-US" dirty="0" err="1" smtClean="0"/>
              <a:t>riba</a:t>
            </a:r>
            <a:r>
              <a:rPr lang="en-US" dirty="0" smtClean="0"/>
              <a:t>?              </a:t>
            </a:r>
            <a:r>
              <a:rPr lang="sr-Latn-RS" dirty="0" smtClean="0"/>
              <a:t>Šta</a:t>
            </a:r>
            <a:r>
              <a:rPr lang="en-US" dirty="0" smtClean="0"/>
              <a:t>/</a:t>
            </a:r>
            <a:r>
              <a:rPr lang="sr-Latn-RS" dirty="0" smtClean="0"/>
              <a:t>Što radi tu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28" y="1825625"/>
            <a:ext cx="6536344" cy="4351338"/>
          </a:xfrm>
        </p:spPr>
      </p:pic>
    </p:spTree>
    <p:extLst>
      <p:ext uri="{BB962C8B-B14F-4D97-AF65-F5344CB8AC3E}">
        <p14:creationId xmlns:p14="http://schemas.microsoft.com/office/powerpoint/2010/main" val="21536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Gde/</a:t>
            </a:r>
            <a:r>
              <a:rPr lang="en-US" dirty="0" err="1" smtClean="0"/>
              <a:t>Gdje</a:t>
            </a:r>
            <a:r>
              <a:rPr lang="en-US" dirty="0" smtClean="0"/>
              <a:t> s</a:t>
            </a:r>
            <a:r>
              <a:rPr lang="sr-Latn-RS" dirty="0" smtClean="0"/>
              <a:t>e nalaze </a:t>
            </a:r>
            <a:r>
              <a:rPr lang="en-US" dirty="0" err="1" smtClean="0"/>
              <a:t>ovi</a:t>
            </a:r>
            <a:r>
              <a:rPr lang="en-US" dirty="0" smtClean="0"/>
              <a:t> </a:t>
            </a:r>
            <a:r>
              <a:rPr lang="en-US" dirty="0" err="1" smtClean="0"/>
              <a:t>ljudi</a:t>
            </a:r>
            <a:r>
              <a:rPr lang="en-US" dirty="0" smtClean="0"/>
              <a:t>? Oni </a:t>
            </a:r>
            <a:r>
              <a:rPr lang="en-US" dirty="0" err="1" smtClean="0"/>
              <a:t>su</a:t>
            </a:r>
            <a:r>
              <a:rPr lang="en-US" dirty="0" smtClean="0"/>
              <a:t>….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9" y="2191543"/>
            <a:ext cx="2925984" cy="2341819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1543"/>
            <a:ext cx="3089856" cy="2341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46" y="2191543"/>
            <a:ext cx="2600325" cy="23418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1" y="4662152"/>
            <a:ext cx="3152775" cy="2047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09" y="4662152"/>
            <a:ext cx="3181350" cy="2047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2" y="4662151"/>
            <a:ext cx="2619375" cy="20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Gde/</a:t>
            </a:r>
            <a:r>
              <a:rPr lang="en-US" dirty="0" err="1" smtClean="0"/>
              <a:t>Gdje</a:t>
            </a:r>
            <a:r>
              <a:rPr lang="en-US" dirty="0" smtClean="0"/>
              <a:t> ti </a:t>
            </a:r>
            <a:r>
              <a:rPr lang="en-US" dirty="0" err="1" smtClean="0"/>
              <a:t>studira</a:t>
            </a:r>
            <a:r>
              <a:rPr lang="sr-Latn-RS" dirty="0" smtClean="0"/>
              <a:t>š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sr-Latn-RS" dirty="0" smtClean="0"/>
              <a:t> Ja studiram </a:t>
            </a:r>
            <a:r>
              <a:rPr lang="sr-Latn-RS" b="1" dirty="0" smtClean="0"/>
              <a:t>NA</a:t>
            </a:r>
            <a:r>
              <a:rPr lang="sr-Latn-RS" dirty="0" smtClean="0"/>
              <a:t>...</a:t>
            </a:r>
            <a:r>
              <a:rPr lang="en-US" dirty="0" smtClean="0"/>
              <a:t>      </a:t>
            </a:r>
            <a:r>
              <a:rPr lang="sr-Latn-RS" b="1" dirty="0" smtClean="0"/>
              <a:t>U</a:t>
            </a:r>
            <a:r>
              <a:rPr lang="sr-Latn-RS" dirty="0" smtClean="0"/>
              <a:t>...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15" y="1690688"/>
            <a:ext cx="2009039" cy="2678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57" y="1553680"/>
            <a:ext cx="2988908" cy="3666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83" y="2899996"/>
            <a:ext cx="2638963" cy="1248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5" y="4492951"/>
            <a:ext cx="5202562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757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850006"/>
            <a:ext cx="5157787" cy="831157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Gde</a:t>
            </a:r>
            <a:r>
              <a:rPr lang="en-US" sz="4400" dirty="0" smtClean="0"/>
              <a:t>/</a:t>
            </a:r>
            <a:r>
              <a:rPr lang="sr-Latn-RS" sz="4400" dirty="0" smtClean="0"/>
              <a:t>Gdje živiš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200" dirty="0" smtClean="0"/>
              <a:t>Urbana</a:t>
            </a:r>
            <a:r>
              <a:rPr lang="sr-Latn-RS" sz="4200" dirty="0" smtClean="0"/>
              <a:t> </a:t>
            </a:r>
            <a:endParaRPr lang="en-US" sz="4200" dirty="0" smtClean="0"/>
          </a:p>
          <a:p>
            <a:pPr marL="0" indent="0">
              <a:buNone/>
            </a:pPr>
            <a:r>
              <a:rPr lang="sr-Latn-RS" sz="4200" dirty="0" smtClean="0"/>
              <a:t>Čikago</a:t>
            </a:r>
            <a:endParaRPr lang="sr-Latn-RS" sz="4200" dirty="0" smtClean="0"/>
          </a:p>
          <a:p>
            <a:pPr marL="0" indent="0">
              <a:buNone/>
            </a:pPr>
            <a:r>
              <a:rPr lang="sr-Latn-RS" sz="4200" dirty="0" smtClean="0"/>
              <a:t>London</a:t>
            </a:r>
          </a:p>
          <a:p>
            <a:pPr marL="0" indent="0">
              <a:buNone/>
            </a:pPr>
            <a:r>
              <a:rPr lang="sr-Latn-RS" sz="4200" dirty="0" smtClean="0"/>
              <a:t>Zagreb</a:t>
            </a:r>
          </a:p>
          <a:p>
            <a:pPr marL="0" indent="0">
              <a:buNone/>
            </a:pPr>
            <a:r>
              <a:rPr lang="sr-Latn-RS" sz="4200" dirty="0" smtClean="0"/>
              <a:t>Sarajevo</a:t>
            </a:r>
          </a:p>
          <a:p>
            <a:pPr marL="0" indent="0">
              <a:buNone/>
            </a:pPr>
            <a:r>
              <a:rPr lang="sr-Latn-RS" sz="4200" dirty="0" smtClean="0"/>
              <a:t>Beograd </a:t>
            </a:r>
          </a:p>
          <a:p>
            <a:pPr marL="0" indent="0">
              <a:buNone/>
            </a:pPr>
            <a:r>
              <a:rPr lang="sr-Latn-RS" sz="4200" dirty="0" smtClean="0"/>
              <a:t>Njujork</a:t>
            </a:r>
          </a:p>
          <a:p>
            <a:pPr marL="0" indent="0">
              <a:buNone/>
            </a:pPr>
            <a:r>
              <a:rPr lang="sr-Latn-RS" sz="4200" dirty="0" smtClean="0"/>
              <a:t>Moskva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sr-Latn-R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4552"/>
            <a:ext cx="5183188" cy="676611"/>
          </a:xfrm>
        </p:spPr>
        <p:txBody>
          <a:bodyPr>
            <a:normAutofit lnSpcReduction="10000"/>
          </a:bodyPr>
          <a:lstStyle/>
          <a:p>
            <a:r>
              <a:rPr lang="sr-Latn-RS" sz="4400" dirty="0"/>
              <a:t>Živim u...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Urbani</a:t>
            </a:r>
            <a:endParaRPr lang="en-US" dirty="0" smtClean="0"/>
          </a:p>
          <a:p>
            <a:r>
              <a:rPr lang="sr-Latn-RS" dirty="0" smtClean="0"/>
              <a:t>Čikag</a:t>
            </a:r>
            <a:r>
              <a:rPr lang="en-US" dirty="0" smtClean="0"/>
              <a:t>u</a:t>
            </a:r>
            <a:endParaRPr lang="sr-Latn-RS" dirty="0"/>
          </a:p>
          <a:p>
            <a:r>
              <a:rPr lang="en-US" dirty="0" err="1" smtClean="0"/>
              <a:t>Londonu</a:t>
            </a:r>
            <a:endParaRPr lang="en-US" dirty="0" smtClean="0"/>
          </a:p>
          <a:p>
            <a:r>
              <a:rPr lang="en-US" dirty="0" err="1" smtClean="0"/>
              <a:t>Zagrebu</a:t>
            </a:r>
            <a:endParaRPr lang="en-US" dirty="0" smtClean="0"/>
          </a:p>
          <a:p>
            <a:r>
              <a:rPr lang="en-US" dirty="0" err="1" smtClean="0"/>
              <a:t>Sarajevu</a:t>
            </a:r>
            <a:endParaRPr lang="en-US" dirty="0" smtClean="0"/>
          </a:p>
          <a:p>
            <a:r>
              <a:rPr lang="en-US" dirty="0" err="1" smtClean="0"/>
              <a:t>Beogradu</a:t>
            </a:r>
            <a:endParaRPr lang="en-US" dirty="0" smtClean="0"/>
          </a:p>
          <a:p>
            <a:r>
              <a:rPr lang="en-US" dirty="0" err="1" smtClean="0"/>
              <a:t>Njujorku</a:t>
            </a:r>
            <a:endParaRPr lang="en-US" dirty="0" smtClean="0"/>
          </a:p>
          <a:p>
            <a:r>
              <a:rPr lang="en-US" dirty="0" err="1" smtClean="0"/>
              <a:t>Moskvi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4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Adjectives-endings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</a:t>
            </a:r>
            <a:r>
              <a:rPr lang="en-US" sz="3600" dirty="0" smtClean="0"/>
              <a:t>Masculine, Neuter- </a:t>
            </a:r>
            <a:r>
              <a:rPr lang="en-US" sz="3600" dirty="0" smtClean="0">
                <a:solidFill>
                  <a:srgbClr val="FF0000"/>
                </a:solidFill>
              </a:rPr>
              <a:t>OM    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        </a:t>
            </a:r>
            <a:r>
              <a:rPr lang="en-US" sz="3600" dirty="0" err="1" smtClean="0"/>
              <a:t>Ja</a:t>
            </a:r>
            <a:r>
              <a:rPr lang="en-US" sz="3600" dirty="0" smtClean="0"/>
              <a:t> </a:t>
            </a:r>
            <a:r>
              <a:rPr lang="en-US" sz="3600" dirty="0" err="1" smtClean="0"/>
              <a:t>sam</a:t>
            </a:r>
            <a:r>
              <a:rPr lang="en-US" sz="3600" dirty="0" smtClean="0"/>
              <a:t> u </a:t>
            </a:r>
            <a:r>
              <a:rPr lang="en-US" sz="3600" dirty="0" err="1" smtClean="0"/>
              <a:t>velikom</a:t>
            </a:r>
            <a:r>
              <a:rPr lang="en-US" sz="3600" dirty="0" smtClean="0"/>
              <a:t> </a:t>
            </a:r>
            <a:r>
              <a:rPr lang="en-US" sz="3600" dirty="0" err="1" smtClean="0"/>
              <a:t>gradu</a:t>
            </a:r>
            <a:r>
              <a:rPr lang="en-US" sz="3600" dirty="0" smtClean="0"/>
              <a:t>, a ne u </a:t>
            </a:r>
            <a:r>
              <a:rPr lang="en-US" sz="3600" dirty="0" err="1" smtClean="0"/>
              <a:t>malom</a:t>
            </a:r>
            <a:r>
              <a:rPr lang="en-US" sz="3600" dirty="0" smtClean="0"/>
              <a:t> </a:t>
            </a:r>
            <a:r>
              <a:rPr lang="en-US" sz="3600" dirty="0" err="1" smtClean="0"/>
              <a:t>selu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                       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            </a:t>
            </a:r>
            <a:r>
              <a:rPr lang="en-US" sz="3600" dirty="0" smtClean="0"/>
              <a:t>  Feminine, F2- </a:t>
            </a:r>
            <a:r>
              <a:rPr lang="en-US" sz="3600" dirty="0" smtClean="0">
                <a:solidFill>
                  <a:srgbClr val="FF0000"/>
                </a:solidFill>
              </a:rPr>
              <a:t>OJ</a:t>
            </a:r>
          </a:p>
          <a:p>
            <a:r>
              <a:rPr lang="sr-Latn-RS" sz="3600" dirty="0" smtClean="0"/>
              <a:t>Mi smo u našoj školi. U ovoj reči</a:t>
            </a:r>
            <a:r>
              <a:rPr lang="en-US" sz="3600" dirty="0" smtClean="0"/>
              <a:t>/</a:t>
            </a:r>
            <a:r>
              <a:rPr lang="sr-Latn-RS" sz="3600" dirty="0" smtClean="0"/>
              <a:t>riječi nema slova</a:t>
            </a:r>
            <a:r>
              <a:rPr lang="en-US" sz="3600" dirty="0" smtClean="0"/>
              <a:t> “S”.</a:t>
            </a:r>
            <a:r>
              <a:rPr lang="sr-Latn-R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00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Gde</a:t>
            </a:r>
            <a:r>
              <a:rPr lang="en-US" sz="3200" dirty="0" smtClean="0"/>
              <a:t>/</a:t>
            </a:r>
            <a:r>
              <a:rPr lang="en-US" sz="3200" dirty="0" err="1" smtClean="0"/>
              <a:t>Gdje</a:t>
            </a:r>
            <a:r>
              <a:rPr lang="en-US" sz="3200" dirty="0" smtClean="0"/>
              <a:t> se </a:t>
            </a:r>
            <a:r>
              <a:rPr lang="sr-Latn-RS" sz="3200" dirty="0" smtClean="0"/>
              <a:t>šta</a:t>
            </a:r>
            <a:r>
              <a:rPr lang="en-US" sz="3200" dirty="0" smtClean="0"/>
              <a:t>/</a:t>
            </a:r>
            <a:r>
              <a:rPr lang="sr-Latn-RS" sz="3200" dirty="0" smtClean="0"/>
              <a:t>što </a:t>
            </a:r>
            <a:r>
              <a:rPr lang="en-US" sz="3200" dirty="0" err="1" smtClean="0"/>
              <a:t>nalazi</a:t>
            </a:r>
            <a:r>
              <a:rPr lang="en-US" sz="3200" dirty="0" smtClean="0"/>
              <a:t>?               </a:t>
            </a:r>
            <a:r>
              <a:rPr lang="en-US" sz="3200" dirty="0" err="1" smtClean="0"/>
              <a:t>Nalaziti</a:t>
            </a:r>
            <a:r>
              <a:rPr lang="en-US" sz="3200" dirty="0" smtClean="0"/>
              <a:t> se- to be located</a:t>
            </a:r>
            <a:r>
              <a:rPr lang="sr-Latn-RS" sz="3200" dirty="0" smtClean="0"/>
              <a:t/>
            </a:r>
            <a:br>
              <a:rPr lang="sr-Latn-RS" sz="3200" dirty="0" smtClean="0"/>
            </a:br>
            <a:r>
              <a:rPr lang="sr-Latn-RS" sz="3200" dirty="0" smtClean="0"/>
              <a:t>Model</a:t>
            </a:r>
            <a:r>
              <a:rPr lang="en-US" sz="3200" dirty="0" smtClean="0"/>
              <a:t>:</a:t>
            </a:r>
            <a:r>
              <a:rPr lang="sr-Latn-RS" sz="3200" dirty="0" smtClean="0"/>
              <a:t>  papir, sto</a:t>
            </a:r>
            <a:r>
              <a:rPr lang="en-US" sz="3200" dirty="0" smtClean="0"/>
              <a:t>/l</a:t>
            </a:r>
            <a:r>
              <a:rPr lang="sr-Latn-RS" sz="3200" dirty="0" smtClean="0"/>
              <a:t>    </a:t>
            </a:r>
            <a:r>
              <a:rPr lang="en-US" sz="3200" dirty="0" smtClean="0"/>
              <a:t>                 </a:t>
            </a:r>
            <a:r>
              <a:rPr lang="sr-Latn-RS" sz="3200" dirty="0" smtClean="0"/>
              <a:t>    Papir se nalazi na stolu.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Z</a:t>
            </a:r>
            <a:r>
              <a:rPr lang="en-US" dirty="0" err="1" smtClean="0"/>
              <a:t>grada</a:t>
            </a:r>
            <a:r>
              <a:rPr lang="en-US" dirty="0" smtClean="0"/>
              <a:t>, grad</a:t>
            </a:r>
          </a:p>
          <a:p>
            <a:r>
              <a:rPr lang="en-US" dirty="0" err="1" smtClean="0"/>
              <a:t>Knjige</a:t>
            </a:r>
            <a:r>
              <a:rPr lang="en-US" dirty="0" smtClean="0"/>
              <a:t>,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/l</a:t>
            </a:r>
          </a:p>
          <a:p>
            <a:r>
              <a:rPr lang="en-US" dirty="0" smtClean="0"/>
              <a:t>Ud</a:t>
            </a:r>
            <a:r>
              <a:rPr lang="sr-Latn-RS" dirty="0" smtClean="0"/>
              <a:t>žbenik, plava stolica</a:t>
            </a:r>
          </a:p>
          <a:p>
            <a:r>
              <a:rPr lang="sr-Latn-RS" dirty="0" smtClean="0"/>
              <a:t>Kapa, moja soba</a:t>
            </a:r>
          </a:p>
          <a:p>
            <a:r>
              <a:rPr lang="sr-Latn-RS" dirty="0" smtClean="0"/>
              <a:t>Tvoja olovka, vaša kuća</a:t>
            </a:r>
          </a:p>
          <a:p>
            <a:r>
              <a:rPr lang="sr-Latn-RS" dirty="0" smtClean="0"/>
              <a:t>Bela</a:t>
            </a:r>
            <a:r>
              <a:rPr lang="en-US" dirty="0" smtClean="0"/>
              <a:t>/</a:t>
            </a:r>
            <a:r>
              <a:rPr lang="sr-Latn-RS" dirty="0" smtClean="0"/>
              <a:t>Bijela kuća, Amerika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Zgrada</a:t>
            </a:r>
            <a:r>
              <a:rPr lang="en-US" dirty="0" smtClean="0"/>
              <a:t> se </a:t>
            </a:r>
            <a:r>
              <a:rPr lang="en-US" dirty="0" err="1" smtClean="0"/>
              <a:t>nalazi</a:t>
            </a:r>
            <a:r>
              <a:rPr lang="en-US" dirty="0" smtClean="0"/>
              <a:t> u </a:t>
            </a:r>
            <a:r>
              <a:rPr lang="en-US" dirty="0" err="1" smtClean="0"/>
              <a:t>gradu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Knjige</a:t>
            </a:r>
            <a:r>
              <a:rPr lang="en-US" dirty="0" smtClean="0"/>
              <a:t> se </a:t>
            </a:r>
            <a:r>
              <a:rPr lang="en-US" dirty="0" err="1" smtClean="0"/>
              <a:t>nalaze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tom </a:t>
            </a:r>
            <a:r>
              <a:rPr lang="en-US" dirty="0" err="1" smtClean="0"/>
              <a:t>stolu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/>
              <a:t>Ud</a:t>
            </a:r>
            <a:r>
              <a:rPr lang="sr-Latn-RS" dirty="0" smtClean="0"/>
              <a:t>žbenik se nalazi na plavoj stolici</a:t>
            </a:r>
          </a:p>
          <a:p>
            <a:r>
              <a:rPr lang="sr-Latn-RS" dirty="0" smtClean="0"/>
              <a:t>Kapa se nalazi u mojoj sobi</a:t>
            </a:r>
          </a:p>
          <a:p>
            <a:r>
              <a:rPr lang="sr-Latn-RS" dirty="0"/>
              <a:t>Tvoja </a:t>
            </a:r>
            <a:r>
              <a:rPr lang="sr-Latn-RS" dirty="0" smtClean="0"/>
              <a:t>olovka se nalazi u vašoj kući</a:t>
            </a:r>
          </a:p>
          <a:p>
            <a:r>
              <a:rPr lang="sr-Latn-RS" dirty="0" smtClean="0"/>
              <a:t>Bela</a:t>
            </a:r>
            <a:r>
              <a:rPr lang="en-US" dirty="0" smtClean="0"/>
              <a:t>/</a:t>
            </a:r>
            <a:r>
              <a:rPr lang="sr-Latn-RS" dirty="0" smtClean="0"/>
              <a:t>Bijela kuća se nalazi u Americi</a:t>
            </a:r>
            <a:endParaRPr lang="en-US" dirty="0"/>
          </a:p>
          <a:p>
            <a:endParaRPr lang="sr-Latn-R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233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LOCATIVE CASE location-</vt:lpstr>
      <vt:lpstr>What does it say here?  What’s the case?</vt:lpstr>
      <vt:lpstr>Gde/Gdje ideš?                Gde/Gdje si?</vt:lpstr>
      <vt:lpstr>Gde/Gdje je riba?              Šta/Što radi tu? </vt:lpstr>
      <vt:lpstr>Gde/Gdje se nalaze ovi ljudi? Oni su….</vt:lpstr>
      <vt:lpstr>                Gde/Gdje ti studiraš?  Ja studiram NA...      U...</vt:lpstr>
      <vt:lpstr>.</vt:lpstr>
      <vt:lpstr>                        Adjectives-endings</vt:lpstr>
      <vt:lpstr>Gde/Gdje se šta/što nalazi?               Nalaziti se- to be located Model:  papir, sto/l                         Papir se nalazi na stolu.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LOCATIVE CASE</dc:title>
  <dc:creator>Owner</dc:creator>
  <cp:lastModifiedBy>Owner</cp:lastModifiedBy>
  <cp:revision>13</cp:revision>
  <dcterms:created xsi:type="dcterms:W3CDTF">2014-01-27T01:09:56Z</dcterms:created>
  <dcterms:modified xsi:type="dcterms:W3CDTF">2014-01-29T14:22:03Z</dcterms:modified>
</cp:coreProperties>
</file>