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1" r:id="rId3"/>
    <p:sldId id="276" r:id="rId4"/>
    <p:sldId id="277" r:id="rId5"/>
    <p:sldId id="278" r:id="rId6"/>
    <p:sldId id="257" r:id="rId7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41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42F2DAA-BB51-4448-8BDE-0C43B48EBAE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ה'/שבט/תשע"ח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4AF2C6B-0C1B-4F88-BCBA-898BA50DE788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3B3A92B-348E-4612-AF98-8A36685D2163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F8E53BB-F993-49A1-9E37-CA3E5BE0709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6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69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7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 flipH="1"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H="1" flipV="1">
            <a:off x="0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H="1"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371600"/>
            <a:ext cx="9144000" cy="2743200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79082" indent="0" algn="r" rtl="1">
              <a:buNone/>
              <a:defRPr/>
            </a:lvl2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2"/>
          <p:cNvSpPr/>
          <p:nvPr userDrawn="1"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5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722813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5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F11A12-B87A-446A-BA57-9EF95E7A2C5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1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A114599D-8D0F-483A-AF55-4C15D9D45A6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 bwMode="black">
          <a:xfrm flipH="1">
            <a:off x="1522411" y="274639"/>
            <a:ext cx="1371602" cy="5897561"/>
          </a:xfrm>
        </p:spPr>
        <p:txBody>
          <a:bodyPr vert="vert270" rtlCol="1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274639"/>
            <a:ext cx="7619999" cy="588432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baseline="0"/>
            </a:lvl6pPr>
            <a:lvl7pPr algn="r" rtl="1">
              <a:defRPr baseline="0"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21C17E-2DBB-4643-9F7C-44F5D2D34CC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B774901C-0570-4DA6-916C-4E21C636E5FE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 עם 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V="1">
            <a:off x="1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7" name="מציין מיקום של תמונה 16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 bwMode="white">
          <a:xfrm flipH="1">
            <a:off x="3351213" y="5562600"/>
            <a:ext cx="7335837" cy="8382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12"/>
          <p:cNvSpPr/>
          <p:nvPr userDrawn="1"/>
        </p:nvSpPr>
        <p:spPr>
          <a:xfrm>
            <a:off x="-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12"/>
          <p:cNvSpPr/>
          <p:nvPr userDrawn="1"/>
        </p:nvSpPr>
        <p:spPr>
          <a:xfrm>
            <a:off x="-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1522412" y="13716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lnSpc>
                <a:spcPct val="85000"/>
              </a:lnSpc>
              <a:defRPr sz="60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351213" y="4267201"/>
            <a:ext cx="7315198" cy="10668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D9EBAC-0282-4B42-8002-2E52166DA1D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68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241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0C5AA79D-6605-4155-9292-8A862CCE865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80519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80519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 baseline="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DA243CE-87E2-440E-A947-2F73E932C2A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354EB79D-4D7C-4879-983F-63FB8DCB648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67FD9E-3C5E-4B08-8BF7-1670D808D72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4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256213" y="457200"/>
            <a:ext cx="6324599" cy="53340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4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12E4906-DD7E-46A2-8E54-2877C93B5E70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12"/>
          <p:cNvSpPr/>
          <p:nvPr/>
        </p:nvSpPr>
        <p:spPr>
          <a:xfrm flipH="1">
            <a:off x="0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7"/>
          <p:cNvSpPr/>
          <p:nvPr/>
        </p:nvSpPr>
        <p:spPr bwMode="hidden">
          <a:xfrm flipH="1">
            <a:off x="0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 bwMode="white">
          <a:xfrm flipH="1">
            <a:off x="1522411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1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99013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894013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8BCC650-7EE6-4019-B9FC-BF60A3B1B0B4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1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/>
          <a:lstStyle/>
          <a:p>
            <a:pPr algn="r" rtl="1"/>
            <a:r>
              <a:rPr lang="en-US" dirty="0"/>
              <a:t>Music Facts Generator</a:t>
            </a:r>
            <a:endParaRPr lang="he-IL" dirty="0"/>
          </a:p>
        </p:txBody>
      </p:sp>
      <p:pic>
        <p:nvPicPr>
          <p:cNvPr id="10" name="מציין מיקום של תמונה 9" descr="קלידי פסנתר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 flipH="1">
            <a:off x="0" y="0"/>
            <a:ext cx="12188825" cy="3141318"/>
          </a:xfr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351213" y="5562600"/>
            <a:ext cx="7335837" cy="838200"/>
          </a:xfrm>
        </p:spPr>
        <p:txBody>
          <a:bodyPr rtlCol="1"/>
          <a:lstStyle/>
          <a:p>
            <a:pPr algn="r" rtl="1"/>
            <a:r>
              <a:rPr lang="he-IL" dirty="0"/>
              <a:t>אחינועם רוזנגרטן, ירדן כהן, חיים גיל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/>
          <a:p>
            <a:pPr algn="r" rtl="1"/>
            <a:r>
              <a:rPr lang="he-IL" dirty="0"/>
              <a:t>הנתונים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/>
          <a:p>
            <a:pPr algn="r" rtl="1"/>
            <a:r>
              <a:rPr lang="en-US" dirty="0"/>
              <a:t>Data sets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Musicbrainz</a:t>
            </a:r>
            <a:endParaRPr lang="en-US" dirty="0"/>
          </a:p>
          <a:p>
            <a:pPr lvl="1"/>
            <a:r>
              <a:rPr lang="en-US" dirty="0" err="1"/>
              <a:t>lastfm</a:t>
            </a:r>
            <a:endParaRPr lang="he-IL" dirty="0"/>
          </a:p>
          <a:p>
            <a:pPr algn="r" rtl="1"/>
            <a:r>
              <a:rPr lang="he-IL" dirty="0"/>
              <a:t>עיבוד המידע:</a:t>
            </a:r>
          </a:p>
          <a:p>
            <a:pPr lvl="1"/>
            <a:r>
              <a:rPr lang="he-IL" dirty="0"/>
              <a:t>ביצוע </a:t>
            </a:r>
            <a:r>
              <a:rPr lang="en-US" dirty="0"/>
              <a:t>join</a:t>
            </a:r>
            <a:r>
              <a:rPr lang="he-IL" dirty="0"/>
              <a:t>-ים על מנת לאחד את המידע משני ה-</a:t>
            </a:r>
            <a:r>
              <a:rPr lang="en-US" dirty="0"/>
              <a:t>data sets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מידע חדש:</a:t>
            </a:r>
          </a:p>
          <a:p>
            <a:pPr lvl="1"/>
            <a:r>
              <a:rPr lang="he-IL" dirty="0"/>
              <a:t>יצירת טבלת משתמשים, שירים אהובים ואמנים אהובים.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307E6C-8B55-4ACF-944F-1ECB59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הסכמה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78E783-E9FC-4407-A4C9-D57255F3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620688"/>
            <a:ext cx="6336704" cy="58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119E4-8DA1-4FCC-B717-35E47AD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4B128C-4E74-44DB-88E8-39EBE7FD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שאילתות לצורך יצירת עובדה, באמצעות שימוש במידע הקיים אודות השירים, האמנים, המקומות והמשתמשים.</a:t>
            </a:r>
          </a:p>
          <a:p>
            <a:r>
              <a:rPr lang="he-IL" dirty="0"/>
              <a:t>שאילתה לדוגמא: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song_name,release_date_year,artist_name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from songs left join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songsbyartist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id_song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left join artists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where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"%a%" and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release_date_year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1990 and 2015 and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"%b%" limit 10;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59F6D-5B87-4FD0-B82F-0977634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4765F-886C-4353-9249-D45E1063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איטיות בשאילתות. פתרונות:</a:t>
            </a:r>
          </a:p>
          <a:p>
            <a:pPr lvl="1"/>
            <a:r>
              <a:rPr lang="he-IL" dirty="0"/>
              <a:t>יצירת </a:t>
            </a:r>
            <a:r>
              <a:rPr lang="en-US" dirty="0"/>
              <a:t>cache</a:t>
            </a:r>
            <a:endParaRPr lang="he-IL" dirty="0"/>
          </a:p>
          <a:p>
            <a:pPr lvl="1"/>
            <a:r>
              <a:rPr lang="he-IL" dirty="0"/>
              <a:t>יצירת אינדקסים</a:t>
            </a:r>
          </a:p>
          <a:p>
            <a:r>
              <a:rPr lang="he-IL" dirty="0"/>
              <a:t>קישור בין החלונות השונים למשתמש המחובר. פתרון:</a:t>
            </a:r>
          </a:p>
          <a:p>
            <a:pPr lvl="1"/>
            <a:r>
              <a:rPr lang="he-IL" dirty="0" err="1"/>
              <a:t>סינגלטון</a:t>
            </a:r>
            <a:r>
              <a:rPr lang="he-IL" dirty="0"/>
              <a:t> עבוד </a:t>
            </a:r>
            <a:r>
              <a:rPr lang="en-US" dirty="0" err="1"/>
              <a:t>ConnectedUser</a:t>
            </a:r>
            <a:endParaRPr lang="en-US" dirty="0"/>
          </a:p>
          <a:p>
            <a:r>
              <a:rPr lang="he-IL" dirty="0"/>
              <a:t>לכל סוג עובדה הצגה שונה. פתרונות:</a:t>
            </a:r>
          </a:p>
          <a:p>
            <a:pPr lvl="1"/>
            <a:r>
              <a:rPr lang="he-IL" dirty="0"/>
              <a:t>שימוש ב-</a:t>
            </a:r>
            <a:r>
              <a:rPr lang="en-US" dirty="0"/>
              <a:t>Executers</a:t>
            </a:r>
            <a:endParaRPr lang="he-IL" dirty="0"/>
          </a:p>
          <a:p>
            <a:pPr lvl="1"/>
            <a:r>
              <a:rPr lang="he-IL" dirty="0"/>
              <a:t>שימוש במחלקות </a:t>
            </a:r>
            <a:r>
              <a:rPr lang="en-US" dirty="0"/>
              <a:t>Heuristics, </a:t>
            </a:r>
            <a:r>
              <a:rPr lang="en-US" dirty="0" err="1"/>
              <a:t>SelfExecuterHeuristics</a:t>
            </a:r>
            <a:endParaRPr lang="he-IL" dirty="0"/>
          </a:p>
          <a:p>
            <a:pPr lvl="1"/>
            <a:r>
              <a:rPr lang="he-IL" dirty="0"/>
              <a:t>שימוש ב-</a:t>
            </a:r>
            <a:r>
              <a:rPr lang="en-US" dirty="0"/>
              <a:t>delegates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04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293812" y="1371600"/>
            <a:ext cx="9372600" cy="2743200"/>
          </a:xfrm>
        </p:spPr>
        <p:txBody>
          <a:bodyPr rtlCol="1"/>
          <a:lstStyle/>
          <a:p>
            <a:pPr algn="r" rtl="1"/>
            <a:r>
              <a:rPr lang="he-IL" dirty="0"/>
              <a:t>הדגמה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קולים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48_TF02801094.potx" id="{E6E80015-2905-4B65-84AD-59FB04BE9BCD}" vid="{C1240635-648A-4540-8FF8-ADCB5BAA1DB4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מוסיקה בעיצוב מעוקל (מסך רחב)</Template>
  <TotalTime>19</TotalTime>
  <Words>182</Words>
  <Application>Microsoft Office PowerPoint</Application>
  <PresentationFormat>מותאם אישית</PresentationFormat>
  <Paragraphs>30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Segoe UI Semilight</vt:lpstr>
      <vt:lpstr>Tahoma</vt:lpstr>
      <vt:lpstr>עיקולים 16x9</vt:lpstr>
      <vt:lpstr>Music Facts Generator</vt:lpstr>
      <vt:lpstr>הנתונים</vt:lpstr>
      <vt:lpstr>הסכמה</vt:lpstr>
      <vt:lpstr>שימוש בנתונים</vt:lpstr>
      <vt:lpstr>אתגרים</vt:lpstr>
      <vt:lpstr>הדגמה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Facts Generator</dc:title>
  <dc:creator>אחינועם רוזנגרטן</dc:creator>
  <cp:lastModifiedBy>אחינועם רוזנגרטן</cp:lastModifiedBy>
  <cp:revision>3</cp:revision>
  <dcterms:created xsi:type="dcterms:W3CDTF">2018-01-20T22:14:43Z</dcterms:created>
  <dcterms:modified xsi:type="dcterms:W3CDTF">2018-01-20T22:34:05Z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