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1992778-EA6B-4DB7-816A-FD7B4DB36481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D51A889-EEB8-4287-8573-BFA21914BDE6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 fontScale="90000"/>
          </a:bodyPr>
          <a:lstStyle/>
          <a:p>
            <a:pPr rtl="0"/>
            <a:r>
              <a:rPr lang="en-US" sz="6600" dirty="0" smtClean="0"/>
              <a:t>Where Should I Live?</a:t>
            </a:r>
            <a:endParaRPr lang="he-IL" sz="66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985664"/>
          </a:xfrm>
        </p:spPr>
        <p:txBody>
          <a:bodyPr/>
          <a:lstStyle/>
          <a:p>
            <a:r>
              <a:rPr lang="he-IL" dirty="0" smtClean="0"/>
              <a:t>ירדן </a:t>
            </a:r>
            <a:r>
              <a:rPr lang="he-IL" dirty="0" err="1" smtClean="0"/>
              <a:t>רודניקי</a:t>
            </a:r>
            <a:r>
              <a:rPr lang="he-IL" dirty="0" smtClean="0"/>
              <a:t>, תום הרמן (ואסף פלדמן שיהיה בריא)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3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Have you ever wandered where is the </a:t>
            </a:r>
          </a:p>
          <a:p>
            <a:pPr marL="0" indent="0" algn="ctr" rtl="0">
              <a:buNone/>
            </a:pPr>
            <a:r>
              <a:rPr lang="en-US" b="1" dirty="0" smtClean="0"/>
              <a:t>Best</a:t>
            </a:r>
          </a:p>
          <a:p>
            <a:pPr marL="0" indent="0" algn="ctr" rtl="0">
              <a:buNone/>
            </a:pPr>
            <a:r>
              <a:rPr lang="en-US" b="1" dirty="0" smtClean="0"/>
              <a:t>Place</a:t>
            </a:r>
          </a:p>
          <a:p>
            <a:pPr marL="0" indent="0" algn="ctr" rtl="0">
              <a:buNone/>
            </a:pPr>
            <a:r>
              <a:rPr lang="en-US" b="1" dirty="0" smtClean="0"/>
              <a:t>On Earth</a:t>
            </a:r>
          </a:p>
          <a:p>
            <a:pPr marL="0" indent="0" algn="ctr" rtl="0">
              <a:buNone/>
            </a:pPr>
            <a:r>
              <a:rPr lang="en-US" dirty="0" smtClean="0"/>
              <a:t>You can live on?</a:t>
            </a:r>
          </a:p>
        </p:txBody>
      </p:sp>
    </p:spTree>
    <p:extLst>
      <p:ext uri="{BB962C8B-B14F-4D97-AF65-F5344CB8AC3E}">
        <p14:creationId xmlns:p14="http://schemas.microsoft.com/office/powerpoint/2010/main" val="9797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468560" y="476672"/>
            <a:ext cx="8229600" cy="4525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7200" dirty="0" smtClean="0"/>
              <a:t>אנחנו תום וירדן</a:t>
            </a:r>
          </a:p>
          <a:p>
            <a:pPr marL="0" indent="0" algn="r">
              <a:buNone/>
            </a:pPr>
            <a:r>
              <a:rPr lang="he-IL" sz="4400" dirty="0" smtClean="0"/>
              <a:t>אנשים עם חזון </a:t>
            </a:r>
            <a:endParaRPr lang="he-IL" sz="4400" dirty="0"/>
          </a:p>
        </p:txBody>
      </p:sp>
      <p:pic>
        <p:nvPicPr>
          <p:cNvPr id="1026" name="Picture 2" descr="C:\Users\Administrator\Downloads\20161222_1421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21088"/>
            <a:ext cx="4422156" cy="248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20161222_1421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02" y="3140968"/>
            <a:ext cx="4786072" cy="269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he-IL" dirty="0" smtClean="0"/>
              <a:t>אז איך האפליקציה עובדת?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79"/>
          </a:xfrm>
        </p:spPr>
        <p:txBody>
          <a:bodyPr/>
          <a:lstStyle/>
          <a:p>
            <a:r>
              <a:rPr lang="he-IL" dirty="0" smtClean="0"/>
              <a:t>ניגשת למאגרי מידע רלוונטיים</a:t>
            </a:r>
          </a:p>
          <a:p>
            <a:r>
              <a:rPr lang="he-IL" dirty="0" smtClean="0"/>
              <a:t>מסתכלת על הדברים החשובים באמת: כסף</a:t>
            </a:r>
          </a:p>
          <a:p>
            <a:r>
              <a:rPr lang="he-IL" dirty="0" smtClean="0"/>
              <a:t>ופשיעה</a:t>
            </a:r>
          </a:p>
          <a:p>
            <a:r>
              <a:rPr lang="he-IL" dirty="0" smtClean="0"/>
              <a:t>ובנוסף גם על דברים פחות חשובים כמו בריאות, תוחלת חיים,  חינוך </a:t>
            </a:r>
            <a:r>
              <a:rPr lang="he-IL" dirty="0" err="1" smtClean="0"/>
              <a:t>וכו</a:t>
            </a:r>
            <a:r>
              <a:rPr lang="he-IL" dirty="0" smtClean="0"/>
              <a:t>'.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87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ומתחת למכסה המנוע?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שימוש כבד בספריה בשם </a:t>
            </a:r>
            <a:r>
              <a:rPr lang="en-US" dirty="0" err="1" smtClean="0"/>
              <a:t>Jsoup</a:t>
            </a:r>
            <a:endParaRPr lang="en-US" dirty="0" smtClean="0"/>
          </a:p>
          <a:p>
            <a:r>
              <a:rPr lang="he-IL" dirty="0" smtClean="0"/>
              <a:t>קבלת משתנים ספציפיים של גיל, עבודה ומשכורת נוכחית</a:t>
            </a:r>
          </a:p>
          <a:p>
            <a:endParaRPr lang="he-IL" dirty="0"/>
          </a:p>
        </p:txBody>
      </p:sp>
      <p:pic>
        <p:nvPicPr>
          <p:cNvPr id="2050" name="Picture 2" descr="C:\Users\Administrator\Downloads\Screenshot_20161222-13062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" b="16950"/>
          <a:stretch/>
        </p:blipFill>
        <p:spPr bwMode="auto">
          <a:xfrm>
            <a:off x="1907704" y="3021320"/>
            <a:ext cx="2533236" cy="37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למה זה אישי?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האפליקציה מתאימה את הנוסחאות והבדיקות עבור:</a:t>
            </a:r>
          </a:p>
          <a:p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0907"/>
              </p:ext>
            </p:extLst>
          </p:nvPr>
        </p:nvGraphicFramePr>
        <p:xfrm>
          <a:off x="1691680" y="3140968"/>
          <a:ext cx="6096000" cy="2565400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כמות האנשים במשפחה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חינוך,</a:t>
                      </a:r>
                      <a:r>
                        <a:rPr lang="he-IL" baseline="0" dirty="0" smtClean="0"/>
                        <a:t> מחיר דיור, עלות מחיה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עבודה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בדיקת</a:t>
                      </a:r>
                      <a:r>
                        <a:rPr lang="he-IL" baseline="0" dirty="0" smtClean="0"/>
                        <a:t> משכורות במקצוע של המשתמש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משכורת נוכחית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בדיקת משכורת נוכחית</a:t>
                      </a:r>
                      <a:r>
                        <a:rPr lang="he-IL" baseline="0" dirty="0" smtClean="0"/>
                        <a:t> ביחס למשכורת הממוצעת לעבודה במדינתך והשוואה לכישורים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הגיל</a:t>
                      </a:r>
                      <a:r>
                        <a:rPr lang="he-IL" baseline="0" dirty="0" smtClean="0"/>
                        <a:t> של כל בן המשפחה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שינוי פקטורים</a:t>
                      </a:r>
                      <a:r>
                        <a:rPr lang="he-IL" baseline="0" dirty="0" smtClean="0"/>
                        <a:t> של צורך בחינוך ועבודה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ownloads\Screenshot_20161222-15153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4" b="7842"/>
          <a:stretch/>
        </p:blipFill>
        <p:spPr bwMode="auto">
          <a:xfrm>
            <a:off x="3131840" y="1124744"/>
            <a:ext cx="2955686" cy="464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נעץ">
  <a:themeElements>
    <a:clrScheme name="נעץ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נעץ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נע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89</TotalTime>
  <Words>138</Words>
  <Application>Microsoft Office PowerPoint</Application>
  <PresentationFormat>‫הצגה על המסך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נעץ</vt:lpstr>
      <vt:lpstr>Where Should I Live?</vt:lpstr>
      <vt:lpstr>מצגת של PowerPoint</vt:lpstr>
      <vt:lpstr>מצגת של PowerPoint</vt:lpstr>
      <vt:lpstr>אז איך האפליקציה עובדת?</vt:lpstr>
      <vt:lpstr>ומתחת למכסה המנוע?</vt:lpstr>
      <vt:lpstr>למה זה אישי?</vt:lpstr>
      <vt:lpstr>מצגת של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I Live?</dc:title>
  <dc:creator>Administrator</dc:creator>
  <cp:lastModifiedBy>Administrator</cp:lastModifiedBy>
  <cp:revision>9</cp:revision>
  <dcterms:created xsi:type="dcterms:W3CDTF">2016-12-22T12:12:35Z</dcterms:created>
  <dcterms:modified xsi:type="dcterms:W3CDTF">2016-12-22T13:41:53Z</dcterms:modified>
</cp:coreProperties>
</file>