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5669" autoAdjust="0"/>
  </p:normalViewPr>
  <p:slideViewPr>
    <p:cSldViewPr>
      <p:cViewPr varScale="1">
        <p:scale>
          <a:sx n="204" d="100"/>
          <a:sy n="204" d="100"/>
        </p:scale>
        <p:origin x="45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000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79512" y="393990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Yarden Dekel</a:t>
            </a:r>
            <a:endParaRPr lang="en-US" b="1" dirty="0"/>
          </a:p>
          <a:p>
            <a:r>
              <a:rPr lang="en-US" b="1" dirty="0"/>
              <a:t>Email – yarden10dekel@gmail.com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16546"/>
            <a:ext cx="7333058" cy="857250"/>
          </a:xfrm>
        </p:spPr>
        <p:txBody>
          <a:bodyPr>
            <a:normAutofit/>
          </a:bodyPr>
          <a:lstStyle/>
          <a:p>
            <a:r>
              <a:rPr lang="en-US" dirty="0"/>
              <a:t>Algorithms introspection 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monthlycharges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11492"/>
            <a:ext cx="6976420" cy="190828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Predict whether a customer will churn or not (classify each new customer)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Churn &amp; tenure distribution by tenure categories</a:t>
            </a:r>
            <a:endParaRPr lang="en-IL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Churn &amp; number of customers by contract type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52320" y="1491630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L" sz="3200" dirty="0"/>
              <a:t>Number of </a:t>
            </a:r>
            <a:r>
              <a:rPr lang="en-US" sz="3200" dirty="0"/>
              <a:t>Churned Customers</a:t>
            </a:r>
            <a:r>
              <a:rPr lang="en-IL" sz="3200" dirty="0"/>
              <a:t> By </a:t>
            </a:r>
            <a:r>
              <a:rPr lang="en-US" sz="3200" dirty="0"/>
              <a:t>Payment Method</a:t>
            </a:r>
            <a:endParaRPr lang="en-IL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dirty="0"/>
              <a:t>Number of </a:t>
            </a:r>
            <a:r>
              <a:rPr lang="en-US" sz="3200" dirty="0"/>
              <a:t>Churned Customers</a:t>
            </a:r>
            <a:r>
              <a:rPr lang="en-IL" sz="3200" dirty="0"/>
              <a:t> By </a:t>
            </a:r>
            <a:r>
              <a:rPr lang="en-US" sz="3200" dirty="0"/>
              <a:t>Internet Service</a:t>
            </a:r>
            <a:endParaRPr lang="en-IL" sz="32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847430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added: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>
                <a:solidFill>
                  <a:srgbClr val="00C3A6"/>
                </a:solidFill>
              </a:rPr>
              <a:t>gender_Female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>
                <a:solidFill>
                  <a:srgbClr val="00C3A6"/>
                </a:solidFill>
              </a:rPr>
              <a:t>internetservice_No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>
                <a:solidFill>
                  <a:srgbClr val="00C3A6"/>
                </a:solidFill>
              </a:rPr>
              <a:t>contract_Two year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>
                <a:solidFill>
                  <a:srgbClr val="00C3A6"/>
                </a:solidFill>
              </a:rPr>
              <a:t>tenure_distribution_High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643758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1249</TotalTime>
  <Words>732</Words>
  <Application>Microsoft Office PowerPoint</Application>
  <PresentationFormat>On-screen Show (16:9)</PresentationFormat>
  <Paragraphs>76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Yarden Dekel</cp:lastModifiedBy>
  <cp:revision>60</cp:revision>
  <dcterms:created xsi:type="dcterms:W3CDTF">2020-07-03T10:06:28Z</dcterms:created>
  <dcterms:modified xsi:type="dcterms:W3CDTF">2023-01-01T09:59:46Z</dcterms:modified>
</cp:coreProperties>
</file>