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Calisto MT" panose="02040603050505030304" pitchFamily="18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David" panose="020E0502060401010101" pitchFamily="34" charset="-79"/>
      <p:regular r:id="rId17"/>
      <p:bold r:id="rId18"/>
    </p:embeddedFont>
    <p:embeddedFont>
      <p:font typeface="Wingdings 2" panose="050201020105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2sfo8FPebJ8AKZsiGtAK3qgZ1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6497928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8392828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5131861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5032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9952292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4467662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5541642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5751244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478073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2082632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348959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1579010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0273796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1126275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8104477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7217953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6301733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278459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rdenvizoor.gal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idx="1"/>
          </p:nvPr>
        </p:nvSpPr>
        <p:spPr>
          <a:xfrm>
            <a:off x="940841" y="522519"/>
            <a:ext cx="10515600" cy="578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iw-IL" sz="4800" b="1" dirty="0">
                <a:latin typeface="David"/>
                <a:ea typeface="David"/>
                <a:cs typeface="David"/>
                <a:sym typeface="David"/>
              </a:rPr>
              <a:t>Happy Insurance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iw-IL" sz="3200" dirty="0">
                <a:latin typeface="David"/>
                <a:ea typeface="David"/>
                <a:cs typeface="David"/>
                <a:sym typeface="David"/>
              </a:rPr>
              <a:t>Power BI &amp; Power Query</a:t>
            </a:r>
            <a:r>
              <a:rPr lang="en-US" sz="3200" dirty="0">
                <a:latin typeface="David"/>
                <a:ea typeface="David"/>
                <a:cs typeface="David"/>
                <a:sym typeface="David"/>
              </a:rPr>
              <a:t>/</a:t>
            </a:r>
            <a:r>
              <a:rPr lang="iw-IL" sz="3200" dirty="0">
                <a:latin typeface="David"/>
                <a:ea typeface="David"/>
                <a:cs typeface="David"/>
                <a:sym typeface="David"/>
              </a:rPr>
              <a:t>Pivot</a:t>
            </a:r>
            <a:r>
              <a:rPr lang="he-IL" sz="32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en-US" sz="3200" dirty="0">
                <a:latin typeface="David"/>
                <a:ea typeface="David"/>
                <a:cs typeface="David"/>
                <a:sym typeface="David"/>
              </a:rPr>
              <a:t>Project</a:t>
            </a: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Yarden Dekel</a:t>
            </a:r>
          </a:p>
          <a:p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Email – </a:t>
            </a:r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yarden10dekel@gmail.com</a:t>
            </a:r>
            <a:endParaRPr lang="en-US" sz="2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idx="1"/>
          </p:nvPr>
        </p:nvSpPr>
        <p:spPr>
          <a:xfrm>
            <a:off x="905069" y="476044"/>
            <a:ext cx="10507053" cy="611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iw-IL" sz="2400" b="1" u="sng" dirty="0">
                <a:latin typeface="David"/>
                <a:ea typeface="David"/>
                <a:cs typeface="David"/>
                <a:sym typeface="David"/>
              </a:rPr>
              <a:t>שלבי פיתוח הפרויקט</a:t>
            </a:r>
            <a:r>
              <a:rPr lang="iw-IL" sz="2400" b="1" dirty="0">
                <a:latin typeface="David"/>
                <a:ea typeface="David"/>
                <a:cs typeface="David"/>
                <a:sym typeface="David"/>
              </a:rPr>
              <a:t>:</a:t>
            </a:r>
            <a:br>
              <a:rPr lang="iw-IL" sz="2400" b="1" dirty="0">
                <a:latin typeface="David"/>
                <a:ea typeface="David"/>
                <a:cs typeface="David"/>
                <a:sym typeface="David"/>
              </a:rPr>
            </a:br>
            <a:endParaRPr sz="2400" dirty="0">
              <a:latin typeface="David"/>
              <a:ea typeface="David"/>
              <a:cs typeface="David"/>
              <a:sym typeface="David"/>
            </a:endParaRPr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בתחילת הפרויק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ט העלתי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הנתונים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אל -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SQ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L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ע"י סקריפט שבנה את הנתונים בטבלאות, ומתוך 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PBI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שאב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הנתונים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הנ"ל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יחד עם קובץ 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CSV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נוסף שהכיל את טבלת האזורים.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בשלב השני שילב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הטבלאות בקשרי גומלין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עם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יצירת</a:t>
            </a:r>
            <a:r>
              <a:rPr lang="en-US" sz="2400" dirty="0" err="1">
                <a:latin typeface="David"/>
                <a:ea typeface="David"/>
                <a:cs typeface="David"/>
                <a:sym typeface="David"/>
              </a:rPr>
              <a:t>Surrgate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 Keys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לבניית מודל ב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תצורת סכמת הכוכב.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לאחר מכן, ניתח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נתונים שקיבל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בשילוב בין הטבלאו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ת ובחרתי כיצד לפלח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ולהציג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את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מידע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בצורה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ש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עזור לפתח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ולייעל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החברה.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בהמשך הוספ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חישובים שיתמכו בניתוחים המתוכננים.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בחירת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KPI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’s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מתאי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מים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לכל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לשונית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לסיום הצג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תוצאות הניתוחים בטבלאות וגרפים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על מנת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לקבל מידע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על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מצב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ה של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החברה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כמו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מגמות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על פני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תקופות ו\או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על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סוג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ביטוח ו\או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על ה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מיקום גאוגרפי.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/>
        </p:nvSpPr>
        <p:spPr>
          <a:xfrm>
            <a:off x="7952472" y="139958"/>
            <a:ext cx="17588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avid"/>
              <a:buNone/>
            </a:pPr>
            <a:r>
              <a:rPr lang="iw-IL" sz="2400" b="1" i="0" u="sng" strike="noStrike" cap="none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סכמת הכוכב</a:t>
            </a:r>
            <a:r>
              <a:rPr lang="iw-IL" sz="2400" b="1" i="0" u="none" strike="noStrike" cap="none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:</a:t>
            </a:r>
            <a:endParaRPr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3B37EAF-26D1-7866-2DEB-A8A69F63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" y="601623"/>
            <a:ext cx="9340945" cy="60225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 flipH="1">
            <a:off x="9032054" y="66611"/>
            <a:ext cx="294243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 b="1" i="0" u="sng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מסקנות לפי בורד נוכחי</a:t>
            </a:r>
            <a:r>
              <a:rPr lang="iw-IL" sz="1600" b="1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:</a:t>
            </a:r>
            <a:br>
              <a:rPr lang="iw-IL" sz="1600" b="1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</a:b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  <a:p>
            <a:pPr marR="0"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1. </a:t>
            </a:r>
            <a:r>
              <a:rPr lang="iw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ניתן לראות מדוח נתונים זה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כי באופן כללי קיימת מגמת עלייה ברווחי החברה</a:t>
            </a:r>
          </a:p>
          <a:p>
            <a:pPr marR="0"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iw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בשנת 2012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</a:t>
            </a:r>
            <a:r>
              <a:rPr lang="iw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ישנה מגמת עליה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בצמיחת ההכנסות לעומת 2011.</a:t>
            </a:r>
          </a:p>
          <a:p>
            <a:pPr marR="0"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ב - 2013 ישנה ירידה בצמיחה לעומת 2012</a:t>
            </a: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</p:txBody>
      </p:sp>
      <p:sp>
        <p:nvSpPr>
          <p:cNvPr id="3" name="Google Shape;166;p5">
            <a:extLst>
              <a:ext uri="{FF2B5EF4-FFF2-40B4-BE49-F238E27FC236}">
                <a16:creationId xmlns:a16="http://schemas.microsoft.com/office/drawing/2014/main" id="{E56B34E9-2DB5-137D-A18E-0829B38BBB60}"/>
              </a:ext>
            </a:extLst>
          </p:cNvPr>
          <p:cNvSpPr txBox="1"/>
          <p:nvPr/>
        </p:nvSpPr>
        <p:spPr>
          <a:xfrm flipH="1">
            <a:off x="9032054" y="2477204"/>
            <a:ext cx="2942436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rtl="1"/>
            <a:r>
              <a:rPr lang="he-IL" sz="1600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2.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התפתחות החברה היא במגמות מעורבות, ניתן לראות זאת בעזרת טבלת ה –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KPI’s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כי ברבעונים מסוימים היעד שקבענו הוא ירוק (מעל ליעד או שווה לו), לאחר מכן אדום וצהוב - ללא מגמה ברורה.</a:t>
            </a:r>
          </a:p>
          <a:p>
            <a:pPr algn="r" rtl="1"/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יעד המטרה של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Avg Rev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KPI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הוא </a:t>
            </a:r>
            <a:r>
              <a:rPr lang="he-IL" sz="1600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עליה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של 30% בכל תקופה באופן יחסי לתקופה קודמת).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8168E-21DE-278D-E007-E3A49D8FE2EA}"/>
              </a:ext>
            </a:extLst>
          </p:cNvPr>
          <p:cNvSpPr txBox="1"/>
          <p:nvPr/>
        </p:nvSpPr>
        <p:spPr>
          <a:xfrm>
            <a:off x="9152118" y="4932849"/>
            <a:ext cx="28223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3. </a:t>
            </a:r>
            <a:r>
              <a:rPr lang="he-IL" sz="1600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ניתן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לראות מהמפה כי סין וארה"ב הן המקומות הרווחיים ביותר, בדגש על הלקוחות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Debra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מארה"ב ו –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Jacquli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מסין – אשר מהווים את נתח ההכנסות העיקרי של החברה.</a:t>
            </a:r>
            <a:endParaRPr lang="he-IL" sz="16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B3CD7F2-F68C-2DE2-477E-C8D7F299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" y="391350"/>
            <a:ext cx="8967007" cy="5689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/>
        </p:nvSpPr>
        <p:spPr>
          <a:xfrm>
            <a:off x="399328" y="90693"/>
            <a:ext cx="1139334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 i="0" u="sng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מסקנות לפי בורד נוכחי</a:t>
            </a:r>
            <a:r>
              <a:rPr lang="iw-IL" sz="1800" b="1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:</a:t>
            </a:r>
            <a:endParaRPr lang="he-IL" sz="1800" b="1" i="0" u="none" strike="noStrike" cap="none" dirty="0">
              <a:solidFill>
                <a:schemeClr val="lt1"/>
              </a:solidFill>
              <a:latin typeface="David"/>
              <a:ea typeface="David"/>
              <a:cs typeface="David"/>
              <a:sym typeface="David"/>
            </a:endParaRP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מדוח נתונים זה ניתן לראות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כי 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כמות הלקוחות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איננה בעלת מגמה משמעותית, מכאן ניתן להסיק כי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יחס ה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לקוחות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עוזבים ללקוחות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חדשים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הוא 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קשי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ח.</a:t>
            </a: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כמו כן, ניתן לראות שביטוח החיים בכל הרמות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הינו הביטוח 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בעל יחס התביעות הגדול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ביות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ר,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מספר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תביעות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ביחס לכמות 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הלקוחות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.</a:t>
            </a:r>
            <a:endParaRPr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בנוסף כפי שרואים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קיים מתאם בין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יחס ההכנסה הממוצ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ע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לקוח 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ל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הכנסה הממוצעת.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F473101-8C4A-A14D-BFA9-9AC15E43C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02" y="1567980"/>
            <a:ext cx="10524195" cy="5124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/>
        </p:nvSpPr>
        <p:spPr>
          <a:xfrm>
            <a:off x="202843" y="170010"/>
            <a:ext cx="1162594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 i="0" u="sng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מסקנות לפי בורד נוכחי</a:t>
            </a:r>
            <a:r>
              <a:rPr lang="iw-IL" sz="1800" b="1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:</a:t>
            </a:r>
            <a:endParaRPr lang="he-IL"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מדוח נתונים זה ניתן לראות שמצרים ומולדובה מובילות ביחס התביעה להכנסה,בדגש על כך שבמצרים כמעט לא קיים רווח.</a:t>
            </a:r>
            <a:endParaRPr lang="he-IL"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לא ניתן לראות מגמה כלשהי ביחס ההפסד בסוגי ביטוח שונים על פני זמן. ייחס ההפסד בטבלת ה –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KP</a:t>
            </a:r>
            <a:r>
              <a:rPr lang="en-US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I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איננו עומד ביעד חוץ משני רבעונים ב – 2012.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C460622-6265-867E-3085-96BE4BF8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1" y="1179290"/>
            <a:ext cx="9647085" cy="540811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90</TotalTime>
  <Words>424</Words>
  <Application>Microsoft Office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Century Gothic</vt:lpstr>
      <vt:lpstr>Arial</vt:lpstr>
      <vt:lpstr>David</vt:lpstr>
      <vt:lpstr>Wingdings 2</vt:lpstr>
      <vt:lpstr>Calisto MT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Avizoor</dc:creator>
  <cp:lastModifiedBy>Yarden Dekel</cp:lastModifiedBy>
  <cp:revision>12</cp:revision>
  <dcterms:created xsi:type="dcterms:W3CDTF">2022-08-31T13:54:03Z</dcterms:created>
  <dcterms:modified xsi:type="dcterms:W3CDTF">2023-01-01T09:59:01Z</dcterms:modified>
</cp:coreProperties>
</file>