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0624-B602-45C3-81E3-BBE2F4D4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CF51-0B30-49E4-B64D-AA58043A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358B-147E-4D1C-8018-13B167AF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26EB-19E4-4870-8690-4C60D41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4F4-A251-4B0B-97D4-D3078106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0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420-83D8-4B88-A49C-5A46F1A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931E-33FB-437F-86B4-0589BAF0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E36C-C2C1-4F67-9270-7ACA4D03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3634-B410-4B39-9EF8-C0AFDDED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B06E-A597-4337-8535-8312EF9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33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0CD81-9854-4786-A958-990EF75A0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22D9-60B7-418C-954B-0E93B0F1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D0AC-78D7-4EE6-B8C9-5049257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6346-AF65-4629-BDDF-D34A40E3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721C-708A-4DEA-B2F0-81B8CB57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145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AF1D-B677-4D2B-9AEA-C901ADD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9166-75D1-4C36-B6A3-5E4DC601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F465-FBD3-40E5-A420-929142CC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0F51-6DE8-4DB0-86A9-E7F6776E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ABDE-BC48-4E3A-A790-22240E08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2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6B4-30B4-4CAE-9745-D499398C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88CE-BE82-48DC-9290-041318AE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AFB0-3F1C-4BCC-8A7C-A0D5BC9D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A2C1-C850-4D3A-BB21-1D9C38D8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B041-8589-4294-B65F-957B008E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9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6647-D9E3-49C8-9A59-EB683D8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9970-7A4B-4042-9820-C432E465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FB006-DA58-4DD3-A2BB-0F8093FD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A51CC-14F0-4C23-B497-3DDA8857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F63E-C425-43A3-A922-1821EC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A41C7-F9DF-41E0-9E30-AB588BF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48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18E-91C2-4693-BBA5-8980074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C075-AA4C-4F8B-B2E8-554363ED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5B53-8CC3-4CE5-B6C5-ADC25092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E88B-9886-4D7E-9974-EDB50F0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10750-F04D-439D-B9CB-4FE42F27E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527B6-4D7B-4A1C-B252-CA42B9E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33D2-9A5F-482D-A9F7-31F71FE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62113-C785-430D-B626-25ABCB7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86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F19D-A4A4-4622-BCCF-E2D912E6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DF0B-76D2-483A-9F7A-AC7A27E8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F264-871A-4A36-9F5D-B48CF9B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CC4B-89B6-43FA-BBA4-85812DD8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302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19CBF-B70A-4116-B326-D832BAFD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E217-AB26-430B-9142-7C747FD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427C6-6460-41BE-9026-B673475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9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3569-E63E-46D4-89F8-73BE6142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C6A-50EC-4A0D-AAB9-2984ECAC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6E90-7867-4C21-BDCF-B6710E17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EB2D-13F2-4052-A85C-57FB96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47D2-5281-491E-966D-756F036A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A8D7B-0F24-45AD-AC6B-82B6694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70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B11B-0B8A-474F-B131-EAF0A00B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FEC47-9218-4608-AD43-B29A6E3EB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B7DB0-E199-4AB1-BB3B-4EC3B2991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F3E1-57A2-47C4-9E4E-5A8E59B5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AA00-183D-4E70-80BB-05C0034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15-E193-4ADE-ADD5-A08899D9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59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3FDB8-82B7-4D3D-8529-0C9CF6C5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4F34-7890-42EF-BDE4-D8F837F2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7C0B-06A1-4139-A7C8-8287B962E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87FF-2F34-4C4B-BF70-59E985955CF2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53F2-27E8-45A6-A508-08D65285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4194-36D5-4D17-820D-C621834C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70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ush-me/SynthTe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EC7-24B1-4099-B359-7F9CA98DF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Computer Vision – 22928</a:t>
            </a:r>
            <a:br>
              <a:rPr lang="en-GB" dirty="0"/>
            </a:br>
            <a:r>
              <a:rPr lang="en-GB" dirty="0"/>
              <a:t>Final Project 2022a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2D35-9DB0-4E00-A3F7-4CD3D18F8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Font Recognition</a:t>
            </a:r>
          </a:p>
          <a:p>
            <a:endParaRPr lang="en-GB" dirty="0"/>
          </a:p>
          <a:p>
            <a:r>
              <a:rPr lang="en-GB" dirty="0"/>
              <a:t>Submission Date: </a:t>
            </a:r>
          </a:p>
          <a:p>
            <a:r>
              <a:rPr lang="en-GB" dirty="0"/>
              <a:t>13.01.2022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235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- Report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detailed document explaining you method:</a:t>
            </a:r>
          </a:p>
          <a:p>
            <a:pPr lvl="1"/>
            <a:r>
              <a:rPr lang="en-US" sz="2800" dirty="0"/>
              <a:t>No more than 10 pages.</a:t>
            </a:r>
          </a:p>
          <a:p>
            <a:pPr lvl="1"/>
            <a:r>
              <a:rPr lang="en-US" sz="2800" dirty="0"/>
              <a:t>PDF</a:t>
            </a:r>
          </a:p>
          <a:p>
            <a:r>
              <a:rPr lang="en-US" sz="3200" dirty="0"/>
              <a:t>Show results.</a:t>
            </a:r>
          </a:p>
          <a:p>
            <a:r>
              <a:rPr lang="en-US" sz="3200" dirty="0"/>
              <a:t>Code must be stand alone (and running).</a:t>
            </a:r>
          </a:p>
          <a:p>
            <a:r>
              <a:rPr lang="en-US" sz="3200" dirty="0"/>
              <a:t>Pickle file with the final model.</a:t>
            </a:r>
          </a:p>
          <a:p>
            <a:r>
              <a:rPr lang="en-US" sz="3200" dirty="0"/>
              <a:t>Document must cover all aspects of your work.</a:t>
            </a:r>
          </a:p>
        </p:txBody>
      </p:sp>
    </p:spTree>
    <p:extLst>
      <p:ext uri="{BB962C8B-B14F-4D97-AF65-F5344CB8AC3E}">
        <p14:creationId xmlns:p14="http://schemas.microsoft.com/office/powerpoint/2010/main" val="142202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(how well did you do)</a:t>
            </a:r>
          </a:p>
          <a:p>
            <a:r>
              <a:rPr lang="en-US" dirty="0"/>
              <a:t>Performance (how fast do you do it).</a:t>
            </a:r>
          </a:p>
          <a:p>
            <a:r>
              <a:rPr lang="en-US" dirty="0"/>
              <a:t>Novelty (how new is you idea).</a:t>
            </a:r>
          </a:p>
          <a:p>
            <a:pPr lvl="1"/>
            <a:r>
              <a:rPr lang="en-US" sz="2800" dirty="0"/>
              <a:t>May build on existing ideas and still be novel.</a:t>
            </a:r>
          </a:p>
          <a:p>
            <a:r>
              <a:rPr lang="en-US" sz="3200" dirty="0"/>
              <a:t>Documents and code organization.</a:t>
            </a:r>
          </a:p>
          <a:p>
            <a:r>
              <a:rPr lang="en-US" sz="3200" dirty="0"/>
              <a:t>Final grade is on a curve – if you are worst (your methods performs worst), you’ll get the worst grade and it will be low.</a:t>
            </a:r>
          </a:p>
        </p:txBody>
      </p:sp>
    </p:spTree>
    <p:extLst>
      <p:ext uri="{BB962C8B-B14F-4D97-AF65-F5344CB8AC3E}">
        <p14:creationId xmlns:p14="http://schemas.microsoft.com/office/powerpoint/2010/main" val="20086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DE01-0413-4562-8E8B-4B525B2D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6" y="795752"/>
            <a:ext cx="10515600" cy="4351338"/>
          </a:xfrm>
        </p:spPr>
        <p:txBody>
          <a:bodyPr/>
          <a:lstStyle/>
          <a:p>
            <a:r>
              <a:rPr lang="en-GB" dirty="0"/>
              <a:t>Identify 7 fonts in </a:t>
            </a:r>
            <a:r>
              <a:rPr lang="en-US" dirty="0"/>
              <a:t>“real” imaged: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1826B-2CE8-48A4-B753-203CAA43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81" y="1241254"/>
            <a:ext cx="5470335" cy="742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17D71-4E20-4C2E-B5B8-87FCE205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11" y="2060552"/>
            <a:ext cx="5694073" cy="58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784D2-CC21-4CB3-B028-275914B8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753" y="2800954"/>
            <a:ext cx="4808248" cy="807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A3EF4-39A4-4765-A747-BD872538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991" y="3484981"/>
            <a:ext cx="6011283" cy="757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4E1261-91F4-47FD-85E4-F3E9CC7D4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782" y="4292818"/>
            <a:ext cx="5458834" cy="721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990D1-0C36-431F-8152-8693CAD53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542" y="5164997"/>
            <a:ext cx="4115809" cy="701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F8C3CB-5170-45D3-8296-B7F566CA5D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490" y="6000225"/>
            <a:ext cx="2150773" cy="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ilding, old, mosque&#10;&#10;Description automatically generated">
            <a:extLst>
              <a:ext uri="{FF2B5EF4-FFF2-40B4-BE49-F238E27FC236}">
                <a16:creationId xmlns:a16="http://schemas.microsoft.com/office/drawing/2014/main" id="{819601D9-E6F2-4232-B966-D8342555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114425"/>
            <a:ext cx="7722959" cy="4994180"/>
          </a:xfrm>
        </p:spPr>
      </p:pic>
    </p:spTree>
    <p:extLst>
      <p:ext uri="{BB962C8B-B14F-4D97-AF65-F5344CB8AC3E}">
        <p14:creationId xmlns:p14="http://schemas.microsoft.com/office/powerpoint/2010/main" val="28862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0F2B4BC-8A9D-44E3-9C3F-67C8704B4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8" t="17014" r="9798" b="15712"/>
          <a:stretch/>
        </p:blipFill>
        <p:spPr>
          <a:xfrm>
            <a:off x="2238375" y="1118917"/>
            <a:ext cx="7094190" cy="46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correctly recognize the font for each character in each image.</a:t>
            </a:r>
          </a:p>
          <a:p>
            <a:r>
              <a:rPr lang="en-US" dirty="0"/>
              <a:t>Train set – images and labels:</a:t>
            </a:r>
          </a:p>
          <a:p>
            <a:pPr lvl="1"/>
            <a:r>
              <a:rPr lang="en-US" dirty="0"/>
              <a:t>https://drive.google.com/drive/folders/1jzHYpTwywUYA53nMGHVROSuVO14hEueq?usp=sharing</a:t>
            </a:r>
          </a:p>
          <a:p>
            <a:r>
              <a:rPr lang="en-US" dirty="0"/>
              <a:t>Test set – will be hidden until the last days of the challenge.</a:t>
            </a:r>
          </a:p>
          <a:p>
            <a:r>
              <a:rPr lang="en-US" dirty="0"/>
              <a:t>Develop a model.</a:t>
            </a:r>
          </a:p>
          <a:p>
            <a:r>
              <a:rPr lang="en-US" dirty="0"/>
              <a:t>Document it and report performance.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460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training set from:</a:t>
            </a:r>
          </a:p>
          <a:p>
            <a:pPr lvl="1"/>
            <a:r>
              <a:rPr lang="en-US" dirty="0"/>
              <a:t>https://drive.google.com/drive/folders/1jzHYpTwywUYA53nMGHVROSuVO14hEueq?usp=sharing</a:t>
            </a:r>
          </a:p>
          <a:p>
            <a:r>
              <a:rPr lang="en-US" dirty="0"/>
              <a:t>Zip file contain h5 file with all the data + image folder (just for visualization and debug).</a:t>
            </a:r>
          </a:p>
          <a:p>
            <a:r>
              <a:rPr lang="en-US" dirty="0"/>
              <a:t>Dataset has 973 Images, 28197 Characters from 7 fonts.</a:t>
            </a:r>
          </a:p>
          <a:p>
            <a:r>
              <a:rPr lang="en-US" dirty="0"/>
              <a:t>In addition to the images, each image has:</a:t>
            </a:r>
          </a:p>
          <a:p>
            <a:pPr lvl="1"/>
            <a:r>
              <a:rPr lang="en-US" dirty="0"/>
              <a:t>Word bounding boxes.</a:t>
            </a:r>
          </a:p>
          <a:p>
            <a:pPr lvl="1"/>
            <a:r>
              <a:rPr lang="en-US" dirty="0"/>
              <a:t>Character bounding boxes.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Font label for each character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797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h5py (pip install h5py – or with anaconda)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D527-616E-46A8-A608-805B23D0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137"/>
            <a:ext cx="7167927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using the code at – </a:t>
            </a:r>
            <a:endParaRPr lang="en-IL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https://github.com/ankush-me/SynthText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You may create additional training images.</a:t>
            </a:r>
          </a:p>
        </p:txBody>
      </p:sp>
    </p:spTree>
    <p:extLst>
      <p:ext uri="{BB962C8B-B14F-4D97-AF65-F5344CB8AC3E}">
        <p14:creationId xmlns:p14="http://schemas.microsoft.com/office/powerpoint/2010/main" val="75176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of the methods learned in class.</a:t>
            </a:r>
          </a:p>
          <a:p>
            <a:r>
              <a:rPr lang="en-US" dirty="0"/>
              <a:t>Use any method you can find a description for in any paper.</a:t>
            </a:r>
          </a:p>
          <a:p>
            <a:r>
              <a:rPr lang="en-US" dirty="0"/>
              <a:t>Implement it yourself in Python.</a:t>
            </a:r>
          </a:p>
          <a:p>
            <a:pPr lvl="1"/>
            <a:r>
              <a:rPr lang="en-US" sz="2800" dirty="0"/>
              <a:t>Including OpenCV and scikit-learn</a:t>
            </a:r>
          </a:p>
          <a:p>
            <a:pPr lvl="1"/>
            <a:r>
              <a:rPr lang="en-US" sz="2800" dirty="0"/>
              <a:t>Any other package need to be approved.</a:t>
            </a:r>
          </a:p>
          <a:p>
            <a:pPr lvl="1"/>
            <a:r>
              <a:rPr lang="en-US" sz="2800" dirty="0"/>
              <a:t>DO NOT USE UNAUTHORIZED CODE</a:t>
            </a:r>
          </a:p>
        </p:txBody>
      </p:sp>
    </p:spTree>
    <p:extLst>
      <p:ext uri="{BB962C8B-B14F-4D97-AF65-F5344CB8AC3E}">
        <p14:creationId xmlns:p14="http://schemas.microsoft.com/office/powerpoint/2010/main" val="4067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Computer Vision – 22928 Final Project 2022a</vt:lpstr>
      <vt:lpstr>PowerPoint Presentation</vt:lpstr>
      <vt:lpstr>PowerPoint Presentation</vt:lpstr>
      <vt:lpstr>PowerPoint Presentation</vt:lpstr>
      <vt:lpstr>The Challenge</vt:lpstr>
      <vt:lpstr>Where to start</vt:lpstr>
      <vt:lpstr>How to read the dataset</vt:lpstr>
      <vt:lpstr>About the dataset</vt:lpstr>
      <vt:lpstr>Develop</vt:lpstr>
      <vt:lpstr>Document - Report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 – 22928 Final Project 2022a</dc:title>
  <dc:creator>KAHILA38</dc:creator>
  <cp:lastModifiedBy>KAHILA38</cp:lastModifiedBy>
  <cp:revision>10</cp:revision>
  <dcterms:created xsi:type="dcterms:W3CDTF">2021-12-01T21:10:22Z</dcterms:created>
  <dcterms:modified xsi:type="dcterms:W3CDTF">2021-12-25T21:37:11Z</dcterms:modified>
</cp:coreProperties>
</file>