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6BBD-7ADA-4F94-8894-D808D0E7C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DA74-D419-4889-A5AD-01958AD4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37D2-725B-4E0B-8819-9D8DFE28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28AA-74DD-419F-9EEF-1F5A5CC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D029-2C84-4C15-9545-06F3EB27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54FB-C975-4D81-81F1-6829F558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692B3-E7A1-4CD5-993F-22A49FF9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7ADF-4EF0-4C53-B47C-D05015DC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0CDB-3E28-439C-AD70-A5C48D6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93A9-D890-4021-AF3F-12CB1CA0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DF3B-54E6-4210-88C4-E51F7419D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4CE2-2541-4856-9D51-7826DE9E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BCAE-974E-4369-898B-A404E6CB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ECD7-7D07-40A6-BA86-FE367644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C868-F8B0-4E43-AD6C-5553363F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FC45-8527-4AD1-A80F-721824F0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3808-DC66-4855-88D8-41B0F44D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443E-3A7D-421F-B4F6-5B3347D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8029-18DD-4094-864C-F14DBFB9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8B83-C5F9-47A2-B07F-053BECCE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F727-56F3-4547-8A57-61A34D6C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87E9-1BE8-49C8-B854-3306899A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867E-6127-4ACF-BD2E-B2EE72F4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E3EC-D141-4642-AE0E-37036169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BBD8-3C05-4651-A3C0-0B107B51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6086-AFE8-4933-BA87-0C815CC7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CF37-E5F5-4511-99DD-C7C519290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636A-8E7F-4B05-8050-E1253BAF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A257-5375-43E4-8B51-160A1A3D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B3ED0-8276-4841-90C2-860186B0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A60F-D10A-4068-B1BE-EFB08122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F547-C672-4922-B4B5-3A70AC52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F0C1-6B34-405F-8A09-3F926809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5D93D-8FB2-4989-BB6B-E47E95EA2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1337-0E21-4CF1-AAA6-DF0613C8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16ECA-CA49-4152-9F5A-EE3B1AEA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D7E06-D29F-4ACB-B4B6-F56466B1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2438B-B7B3-4F6A-B8E5-470F3116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04A9-BC21-436E-A802-E1765212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0646-8C51-4DDB-B6FE-0165A0BF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8771E-F854-4F80-89E7-7D572522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8680-8112-4018-9CFC-5C8E032E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6B1B-07C8-4546-965D-BBB6E63A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C3025-D59C-46B4-A841-D224C990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B233C-A85E-4282-A1EA-0630DD1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429A8-D8C2-4ACB-B934-F46B20E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2EF-B823-4546-A0C0-B63ADE9A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C19-A2E7-4623-8F83-6BE6CA55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2083-E1CD-4ACB-9853-59C88D44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05E7-707E-4854-8D10-9DE00DAA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B7F73-96B9-4FA5-8281-BC016AA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3F37-BEB1-4AC4-A137-AEC368A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8B5F-B2F4-49C2-A055-3C9FC34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19B54-6540-45BC-BEE6-66FCD47AA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4F69-0FFA-4F70-94D5-74689BF7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FB9C-CB31-4F4E-AC1B-7437E8B4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7D6C-6F6D-4A13-892F-64F8A937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3ABE-1592-4DD3-B58E-C76057B2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857CD-AAFB-4E48-90DE-B95349A6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A688-1EF6-4C43-AEDF-FE6C68AB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87A2-E34C-468E-9775-2BA723A6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29E7-35E5-4C72-9030-B574FB984EEC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C364-1CAE-41EB-ACB0-4FC4C3AD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078-4164-40A9-ABD2-7BF37A40F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9A84-8E5D-44B5-9DF5-B6886B1D8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792B-BD31-4FEB-BEED-17ED20838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Simon says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68FA6-B971-4D5D-A2C2-758B492B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162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Tales of my first independent web game</a:t>
            </a:r>
          </a:p>
        </p:txBody>
      </p:sp>
    </p:spTree>
    <p:extLst>
      <p:ext uri="{BB962C8B-B14F-4D97-AF65-F5344CB8AC3E}">
        <p14:creationId xmlns:p14="http://schemas.microsoft.com/office/powerpoint/2010/main" val="28584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754-0359-4CEB-9FCD-D8B6729B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ED09-BA48-412C-A337-41C1217D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says is a memory game that creates a new melody every time we play it, and challenges us to memorize it. Every time we succeed, the melody becomes longer.</a:t>
            </a:r>
          </a:p>
          <a:p>
            <a:r>
              <a:rPr lang="en-US" dirty="0"/>
              <a:t>The colors and sounds that are assigned to each button, help us remember the order of the melody’s sequence.</a:t>
            </a:r>
          </a:p>
          <a:p>
            <a:r>
              <a:rPr lang="en-US" dirty="0"/>
              <a:t>Once we make a mistake, the game restarts. I added a high score feature so as to challenge the user.</a:t>
            </a:r>
          </a:p>
          <a:p>
            <a:r>
              <a:rPr lang="en-US" dirty="0"/>
              <a:t>There’s usually a welcoming dance of colors when the game starts, which I made sure to include.</a:t>
            </a:r>
          </a:p>
        </p:txBody>
      </p:sp>
    </p:spTree>
    <p:extLst>
      <p:ext uri="{BB962C8B-B14F-4D97-AF65-F5344CB8AC3E}">
        <p14:creationId xmlns:p14="http://schemas.microsoft.com/office/powerpoint/2010/main" val="32852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689C-2B42-4B5B-ADE4-D86CC2D7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BF9F-700A-4142-9F4A-55FBED06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2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was influenced by one of our instructors, Paris, to build a game using class oriented programming for the card game. I believed it would provide for an interesting and fruitful challenge.</a:t>
            </a:r>
          </a:p>
          <a:p>
            <a:r>
              <a:rPr lang="en-US" dirty="0"/>
              <a:t>Classes are models for creating objects. Getting a handle on their syntax and usage wasn’t very hard, especially when looking at Paris’ code and using it as a learning tool. </a:t>
            </a:r>
          </a:p>
          <a:p>
            <a:r>
              <a:rPr lang="en-US" dirty="0"/>
              <a:t>An unexpected challenge arose from </a:t>
            </a:r>
            <a:r>
              <a:rPr lang="en-US" dirty="0" err="1"/>
              <a:t>Javscript’s</a:t>
            </a:r>
            <a:r>
              <a:rPr lang="en-US" dirty="0"/>
              <a:t> inherent features. Namely, event-driven flow and being </a:t>
            </a:r>
            <a:r>
              <a:rPr lang="en-US" dirty="0" err="1"/>
              <a:t>asynchronic</a:t>
            </a:r>
            <a:r>
              <a:rPr lang="en-US" dirty="0"/>
              <a:t>.  In simpler terms, it was hard to get the lights to shine in the correct sequence. </a:t>
            </a:r>
          </a:p>
          <a:p>
            <a:r>
              <a:rPr lang="en-US" dirty="0"/>
              <a:t>The solution was to be a combination of the “</a:t>
            </a:r>
            <a:r>
              <a:rPr lang="en-US" dirty="0" err="1"/>
              <a:t>setTimeout</a:t>
            </a:r>
            <a:r>
              <a:rPr lang="en-US" dirty="0"/>
              <a:t>” function, and some math. More details on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8264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E41D35-55B2-461D-8073-D47511C8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49" y="139700"/>
            <a:ext cx="6649933" cy="658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4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CB80-880C-4A91-9CF2-99433780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0EB8-D1DC-4B89-BC4F-7F32E240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do more than I expected. I’d like to make more games.</a:t>
            </a:r>
          </a:p>
          <a:p>
            <a:r>
              <a:rPr lang="en-US" dirty="0"/>
              <a:t>Reading the Airbnb and Google guides taught me a lot about how to utilize ES6 and format my code. I’ll still want to proof future projects, but I feel like some new habits will stick.</a:t>
            </a:r>
          </a:p>
          <a:p>
            <a:r>
              <a:rPr lang="en-US" dirty="0"/>
              <a:t>Timing in JavaScript is not straightforward</a:t>
            </a:r>
          </a:p>
          <a:p>
            <a:r>
              <a:rPr lang="en-US" dirty="0"/>
              <a:t>But working with sound was.</a:t>
            </a:r>
          </a:p>
        </p:txBody>
      </p:sp>
    </p:spTree>
    <p:extLst>
      <p:ext uri="{BB962C8B-B14F-4D97-AF65-F5344CB8AC3E}">
        <p14:creationId xmlns:p14="http://schemas.microsoft.com/office/powerpoint/2010/main" val="283343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38A3C-EE7F-4024-AED3-81F4BCC4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09" y="0"/>
            <a:ext cx="7111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Making Simon says </vt:lpstr>
      <vt:lpstr>Gameplay</vt:lpstr>
      <vt:lpstr>Building with classes</vt:lpstr>
      <vt:lpstr>PowerPoint Presentation</vt:lpstr>
      <vt:lpstr>Things I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yarden hochman</dc:creator>
  <cp:lastModifiedBy>yarden hochman</cp:lastModifiedBy>
  <cp:revision>21</cp:revision>
  <dcterms:created xsi:type="dcterms:W3CDTF">2017-08-13T20:20:49Z</dcterms:created>
  <dcterms:modified xsi:type="dcterms:W3CDTF">2017-08-13T22:20:25Z</dcterms:modified>
</cp:coreProperties>
</file>