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16316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952" y="1122363"/>
            <a:ext cx="8723710" cy="2387600"/>
          </a:xfrm>
        </p:spPr>
        <p:txBody>
          <a:bodyPr anchor="b"/>
          <a:lstStyle>
            <a:lvl1pPr algn="ctr">
              <a:defRPr sz="5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52" y="3602038"/>
            <a:ext cx="8723710" cy="1655762"/>
          </a:xfrm>
        </p:spPr>
        <p:txBody>
          <a:bodyPr/>
          <a:lstStyle>
            <a:lvl1pPr marL="0" indent="0" algn="ctr">
              <a:buNone/>
              <a:defRPr sz="2290"/>
            </a:lvl1pPr>
            <a:lvl2pPr marL="436169" indent="0" algn="ctr">
              <a:buNone/>
              <a:defRPr sz="1908"/>
            </a:lvl2pPr>
            <a:lvl3pPr marL="872338" indent="0" algn="ctr">
              <a:buNone/>
              <a:defRPr sz="1717"/>
            </a:lvl3pPr>
            <a:lvl4pPr marL="1308506" indent="0" algn="ctr">
              <a:buNone/>
              <a:defRPr sz="1526"/>
            </a:lvl4pPr>
            <a:lvl5pPr marL="1744675" indent="0" algn="ctr">
              <a:buNone/>
              <a:defRPr sz="1526"/>
            </a:lvl5pPr>
            <a:lvl6pPr marL="2180844" indent="0" algn="ctr">
              <a:buNone/>
              <a:defRPr sz="1526"/>
            </a:lvl6pPr>
            <a:lvl7pPr marL="2617013" indent="0" algn="ctr">
              <a:buNone/>
              <a:defRPr sz="1526"/>
            </a:lvl7pPr>
            <a:lvl8pPr marL="3053182" indent="0" algn="ctr">
              <a:buNone/>
              <a:defRPr sz="1526"/>
            </a:lvl8pPr>
            <a:lvl9pPr marL="3489350" indent="0" algn="ctr">
              <a:buNone/>
              <a:defRPr sz="1526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01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5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3873" y="365125"/>
            <a:ext cx="2508067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674" y="365125"/>
            <a:ext cx="7378804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43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4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15" y="1709739"/>
            <a:ext cx="10032266" cy="2852737"/>
          </a:xfrm>
        </p:spPr>
        <p:txBody>
          <a:bodyPr anchor="b"/>
          <a:lstStyle>
            <a:lvl1pPr>
              <a:defRPr sz="5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615" y="4589464"/>
            <a:ext cx="10032266" cy="1500187"/>
          </a:xfrm>
        </p:spPr>
        <p:txBody>
          <a:bodyPr/>
          <a:lstStyle>
            <a:lvl1pPr marL="0" indent="0">
              <a:buNone/>
              <a:defRPr sz="2290">
                <a:solidFill>
                  <a:schemeClr val="tx1">
                    <a:tint val="82000"/>
                  </a:schemeClr>
                </a:solidFill>
              </a:defRPr>
            </a:lvl1pPr>
            <a:lvl2pPr marL="436169" indent="0">
              <a:buNone/>
              <a:defRPr sz="1908">
                <a:solidFill>
                  <a:schemeClr val="tx1">
                    <a:tint val="82000"/>
                  </a:schemeClr>
                </a:solidFill>
              </a:defRPr>
            </a:lvl2pPr>
            <a:lvl3pPr marL="872338" indent="0">
              <a:buNone/>
              <a:defRPr sz="1717">
                <a:solidFill>
                  <a:schemeClr val="tx1">
                    <a:tint val="82000"/>
                  </a:schemeClr>
                </a:solidFill>
              </a:defRPr>
            </a:lvl3pPr>
            <a:lvl4pPr marL="1308506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4pPr>
            <a:lvl5pPr marL="1744675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5pPr>
            <a:lvl6pPr marL="2180844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6pPr>
            <a:lvl7pPr marL="2617013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7pPr>
            <a:lvl8pPr marL="3053182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8pPr>
            <a:lvl9pPr marL="3489350" indent="0">
              <a:buNone/>
              <a:defRPr sz="152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2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673" y="1825625"/>
            <a:ext cx="494343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8504" y="1825625"/>
            <a:ext cx="494343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89" y="365126"/>
            <a:ext cx="10032266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189" y="1681163"/>
            <a:ext cx="4920717" cy="823912"/>
          </a:xfrm>
        </p:spPr>
        <p:txBody>
          <a:bodyPr anchor="b"/>
          <a:lstStyle>
            <a:lvl1pPr marL="0" indent="0">
              <a:buNone/>
              <a:defRPr sz="2290" b="1"/>
            </a:lvl1pPr>
            <a:lvl2pPr marL="436169" indent="0">
              <a:buNone/>
              <a:defRPr sz="1908" b="1"/>
            </a:lvl2pPr>
            <a:lvl3pPr marL="872338" indent="0">
              <a:buNone/>
              <a:defRPr sz="1717" b="1"/>
            </a:lvl3pPr>
            <a:lvl4pPr marL="1308506" indent="0">
              <a:buNone/>
              <a:defRPr sz="1526" b="1"/>
            </a:lvl4pPr>
            <a:lvl5pPr marL="1744675" indent="0">
              <a:buNone/>
              <a:defRPr sz="1526" b="1"/>
            </a:lvl5pPr>
            <a:lvl6pPr marL="2180844" indent="0">
              <a:buNone/>
              <a:defRPr sz="1526" b="1"/>
            </a:lvl6pPr>
            <a:lvl7pPr marL="2617013" indent="0">
              <a:buNone/>
              <a:defRPr sz="1526" b="1"/>
            </a:lvl7pPr>
            <a:lvl8pPr marL="3053182" indent="0">
              <a:buNone/>
              <a:defRPr sz="1526" b="1"/>
            </a:lvl8pPr>
            <a:lvl9pPr marL="3489350" indent="0">
              <a:buNone/>
              <a:defRPr sz="1526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189" y="2505075"/>
            <a:ext cx="492071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04" y="1681163"/>
            <a:ext cx="4944951" cy="823912"/>
          </a:xfrm>
        </p:spPr>
        <p:txBody>
          <a:bodyPr anchor="b"/>
          <a:lstStyle>
            <a:lvl1pPr marL="0" indent="0">
              <a:buNone/>
              <a:defRPr sz="2290" b="1"/>
            </a:lvl1pPr>
            <a:lvl2pPr marL="436169" indent="0">
              <a:buNone/>
              <a:defRPr sz="1908" b="1"/>
            </a:lvl2pPr>
            <a:lvl3pPr marL="872338" indent="0">
              <a:buNone/>
              <a:defRPr sz="1717" b="1"/>
            </a:lvl3pPr>
            <a:lvl4pPr marL="1308506" indent="0">
              <a:buNone/>
              <a:defRPr sz="1526" b="1"/>
            </a:lvl4pPr>
            <a:lvl5pPr marL="1744675" indent="0">
              <a:buNone/>
              <a:defRPr sz="1526" b="1"/>
            </a:lvl5pPr>
            <a:lvl6pPr marL="2180844" indent="0">
              <a:buNone/>
              <a:defRPr sz="1526" b="1"/>
            </a:lvl6pPr>
            <a:lvl7pPr marL="2617013" indent="0">
              <a:buNone/>
              <a:defRPr sz="1526" b="1"/>
            </a:lvl7pPr>
            <a:lvl8pPr marL="3053182" indent="0">
              <a:buNone/>
              <a:defRPr sz="1526" b="1"/>
            </a:lvl8pPr>
            <a:lvl9pPr marL="3489350" indent="0">
              <a:buNone/>
              <a:defRPr sz="1526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04" y="2505075"/>
            <a:ext cx="494495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1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4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89" y="457200"/>
            <a:ext cx="3751498" cy="1600200"/>
          </a:xfrm>
        </p:spPr>
        <p:txBody>
          <a:bodyPr anchor="b"/>
          <a:lstStyle>
            <a:lvl1pPr>
              <a:defRPr sz="305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951" y="987426"/>
            <a:ext cx="5888504" cy="4873625"/>
          </a:xfrm>
        </p:spPr>
        <p:txBody>
          <a:bodyPr/>
          <a:lstStyle>
            <a:lvl1pPr>
              <a:defRPr sz="3053"/>
            </a:lvl1pPr>
            <a:lvl2pPr>
              <a:defRPr sz="2671"/>
            </a:lvl2pPr>
            <a:lvl3pPr>
              <a:defRPr sz="2290"/>
            </a:lvl3pPr>
            <a:lvl4pPr>
              <a:defRPr sz="1908"/>
            </a:lvl4pPr>
            <a:lvl5pPr>
              <a:defRPr sz="1908"/>
            </a:lvl5pPr>
            <a:lvl6pPr>
              <a:defRPr sz="1908"/>
            </a:lvl6pPr>
            <a:lvl7pPr>
              <a:defRPr sz="1908"/>
            </a:lvl7pPr>
            <a:lvl8pPr>
              <a:defRPr sz="1908"/>
            </a:lvl8pPr>
            <a:lvl9pPr>
              <a:defRPr sz="190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189" y="2057400"/>
            <a:ext cx="3751498" cy="3811588"/>
          </a:xfrm>
        </p:spPr>
        <p:txBody>
          <a:bodyPr/>
          <a:lstStyle>
            <a:lvl1pPr marL="0" indent="0">
              <a:buNone/>
              <a:defRPr sz="1526"/>
            </a:lvl1pPr>
            <a:lvl2pPr marL="436169" indent="0">
              <a:buNone/>
              <a:defRPr sz="1336"/>
            </a:lvl2pPr>
            <a:lvl3pPr marL="872338" indent="0">
              <a:buNone/>
              <a:defRPr sz="1145"/>
            </a:lvl3pPr>
            <a:lvl4pPr marL="1308506" indent="0">
              <a:buNone/>
              <a:defRPr sz="954"/>
            </a:lvl4pPr>
            <a:lvl5pPr marL="1744675" indent="0">
              <a:buNone/>
              <a:defRPr sz="954"/>
            </a:lvl5pPr>
            <a:lvl6pPr marL="2180844" indent="0">
              <a:buNone/>
              <a:defRPr sz="954"/>
            </a:lvl6pPr>
            <a:lvl7pPr marL="2617013" indent="0">
              <a:buNone/>
              <a:defRPr sz="954"/>
            </a:lvl7pPr>
            <a:lvl8pPr marL="3053182" indent="0">
              <a:buNone/>
              <a:defRPr sz="954"/>
            </a:lvl8pPr>
            <a:lvl9pPr marL="3489350" indent="0">
              <a:buNone/>
              <a:defRPr sz="95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2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89" y="457200"/>
            <a:ext cx="3751498" cy="1600200"/>
          </a:xfrm>
        </p:spPr>
        <p:txBody>
          <a:bodyPr anchor="b"/>
          <a:lstStyle>
            <a:lvl1pPr>
              <a:defRPr sz="305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4951" y="987426"/>
            <a:ext cx="5888504" cy="4873625"/>
          </a:xfrm>
        </p:spPr>
        <p:txBody>
          <a:bodyPr anchor="t"/>
          <a:lstStyle>
            <a:lvl1pPr marL="0" indent="0">
              <a:buNone/>
              <a:defRPr sz="3053"/>
            </a:lvl1pPr>
            <a:lvl2pPr marL="436169" indent="0">
              <a:buNone/>
              <a:defRPr sz="2671"/>
            </a:lvl2pPr>
            <a:lvl3pPr marL="872338" indent="0">
              <a:buNone/>
              <a:defRPr sz="2290"/>
            </a:lvl3pPr>
            <a:lvl4pPr marL="1308506" indent="0">
              <a:buNone/>
              <a:defRPr sz="1908"/>
            </a:lvl4pPr>
            <a:lvl5pPr marL="1744675" indent="0">
              <a:buNone/>
              <a:defRPr sz="1908"/>
            </a:lvl5pPr>
            <a:lvl6pPr marL="2180844" indent="0">
              <a:buNone/>
              <a:defRPr sz="1908"/>
            </a:lvl6pPr>
            <a:lvl7pPr marL="2617013" indent="0">
              <a:buNone/>
              <a:defRPr sz="1908"/>
            </a:lvl7pPr>
            <a:lvl8pPr marL="3053182" indent="0">
              <a:buNone/>
              <a:defRPr sz="1908"/>
            </a:lvl8pPr>
            <a:lvl9pPr marL="3489350" indent="0">
              <a:buNone/>
              <a:defRPr sz="1908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189" y="2057400"/>
            <a:ext cx="3751498" cy="3811588"/>
          </a:xfrm>
        </p:spPr>
        <p:txBody>
          <a:bodyPr/>
          <a:lstStyle>
            <a:lvl1pPr marL="0" indent="0">
              <a:buNone/>
              <a:defRPr sz="1526"/>
            </a:lvl1pPr>
            <a:lvl2pPr marL="436169" indent="0">
              <a:buNone/>
              <a:defRPr sz="1336"/>
            </a:lvl2pPr>
            <a:lvl3pPr marL="872338" indent="0">
              <a:buNone/>
              <a:defRPr sz="1145"/>
            </a:lvl3pPr>
            <a:lvl4pPr marL="1308506" indent="0">
              <a:buNone/>
              <a:defRPr sz="954"/>
            </a:lvl4pPr>
            <a:lvl5pPr marL="1744675" indent="0">
              <a:buNone/>
              <a:defRPr sz="954"/>
            </a:lvl5pPr>
            <a:lvl6pPr marL="2180844" indent="0">
              <a:buNone/>
              <a:defRPr sz="954"/>
            </a:lvl6pPr>
            <a:lvl7pPr marL="2617013" indent="0">
              <a:buNone/>
              <a:defRPr sz="954"/>
            </a:lvl7pPr>
            <a:lvl8pPr marL="3053182" indent="0">
              <a:buNone/>
              <a:defRPr sz="954"/>
            </a:lvl8pPr>
            <a:lvl9pPr marL="3489350" indent="0">
              <a:buNone/>
              <a:defRPr sz="95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28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674" y="365126"/>
            <a:ext cx="100322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74" y="1825625"/>
            <a:ext cx="10032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73" y="6356351"/>
            <a:ext cx="2617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2972" y="6356351"/>
            <a:ext cx="3925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4827" y="6356351"/>
            <a:ext cx="2617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3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2338" rtl="1" eaLnBrk="1" latinLnBrk="0" hangingPunct="1">
        <a:lnSpc>
          <a:spcPct val="90000"/>
        </a:lnSpc>
        <a:spcBef>
          <a:spcPct val="0"/>
        </a:spcBef>
        <a:buNone/>
        <a:defRPr sz="4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084" indent="-218084" algn="r" defTabSz="872338" rtl="1" eaLnBrk="1" latinLnBrk="0" hangingPunct="1">
        <a:lnSpc>
          <a:spcPct val="90000"/>
        </a:lnSpc>
        <a:spcBef>
          <a:spcPts val="954"/>
        </a:spcBef>
        <a:buFont typeface="Arial" panose="020B0604020202020204" pitchFamily="34" charset="0"/>
        <a:buChar char="•"/>
        <a:defRPr sz="2671" kern="1200">
          <a:solidFill>
            <a:schemeClr val="tx1"/>
          </a:solidFill>
          <a:latin typeface="+mn-lt"/>
          <a:ea typeface="+mn-ea"/>
          <a:cs typeface="+mn-cs"/>
        </a:defRPr>
      </a:lvl1pPr>
      <a:lvl2pPr marL="654253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3pPr>
      <a:lvl4pPr marL="1526591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4pPr>
      <a:lvl5pPr marL="1962760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5pPr>
      <a:lvl6pPr marL="2398928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7pPr>
      <a:lvl8pPr marL="3271266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8pPr>
      <a:lvl9pPr marL="3707435" indent="-218084" algn="r" defTabSz="872338" rtl="1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1pPr>
      <a:lvl2pPr marL="436169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2pPr>
      <a:lvl3pPr marL="872338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3pPr>
      <a:lvl4pPr marL="1308506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4pPr>
      <a:lvl5pPr marL="1744675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5pPr>
      <a:lvl6pPr marL="2180844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6pPr>
      <a:lvl7pPr marL="2617013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7pPr>
      <a:lvl8pPr marL="3053182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8pPr>
      <a:lvl9pPr marL="3489350" algn="r" defTabSz="872338" rtl="1" eaLnBrk="1" latinLnBrk="0" hangingPunct="1">
        <a:defRPr sz="17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0893DFC-AFD6-A905-D05E-5D8B9636BA73}"/>
              </a:ext>
            </a:extLst>
          </p:cNvPr>
          <p:cNvGrpSpPr/>
          <p:nvPr/>
        </p:nvGrpSpPr>
        <p:grpSpPr>
          <a:xfrm>
            <a:off x="4941" y="0"/>
            <a:ext cx="11631562" cy="6858000"/>
            <a:chOff x="285135" y="0"/>
            <a:chExt cx="11631562" cy="6858000"/>
          </a:xfrm>
        </p:grpSpPr>
        <p:pic>
          <p:nvPicPr>
            <p:cNvPr id="10" name="תמונה 9" descr="תמונה שמכילה דפוס, בד, צילום מסך&#10;&#10;התיאור נוצר באופן אוטומטי">
              <a:extLst>
                <a:ext uri="{FF2B5EF4-FFF2-40B4-BE49-F238E27FC236}">
                  <a16:creationId xmlns:a16="http://schemas.microsoft.com/office/drawing/2014/main" id="{BC094B19-7E06-FB02-203A-3774C2A83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" r="715"/>
            <a:stretch/>
          </p:blipFill>
          <p:spPr>
            <a:xfrm>
              <a:off x="8032955" y="0"/>
              <a:ext cx="3883742" cy="685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תמונה 4" descr="תמונה שמכילה דפוס, בד, צילום מסך&#10;&#10;התיאור נוצר באופן אוטומטי">
              <a:extLst>
                <a:ext uri="{FF2B5EF4-FFF2-40B4-BE49-F238E27FC236}">
                  <a16:creationId xmlns:a16="http://schemas.microsoft.com/office/drawing/2014/main" id="{F5E9A227-94E7-8A8A-767C-27C395FDA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" r="715"/>
            <a:stretch/>
          </p:blipFill>
          <p:spPr>
            <a:xfrm>
              <a:off x="4159045" y="0"/>
              <a:ext cx="3883742" cy="685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תמונה 10" descr="תמונה שמכילה דפוס, בד, צילום מסך&#10;&#10;התיאור נוצר באופן אוטומטי">
              <a:extLst>
                <a:ext uri="{FF2B5EF4-FFF2-40B4-BE49-F238E27FC236}">
                  <a16:creationId xmlns:a16="http://schemas.microsoft.com/office/drawing/2014/main" id="{48F67BAB-BD67-63F9-8D80-403479CAB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" r="715"/>
            <a:stretch/>
          </p:blipFill>
          <p:spPr>
            <a:xfrm>
              <a:off x="285135" y="0"/>
              <a:ext cx="3883742" cy="6858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27593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yardenon7@gmail.com</dc:creator>
  <cp:lastModifiedBy>yardenon7@gmail.com</cp:lastModifiedBy>
  <cp:revision>1</cp:revision>
  <dcterms:created xsi:type="dcterms:W3CDTF">2024-04-14T06:37:09Z</dcterms:created>
  <dcterms:modified xsi:type="dcterms:W3CDTF">2024-04-14T06:45:19Z</dcterms:modified>
</cp:coreProperties>
</file>