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2587625" cy="342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008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92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072" y="560402"/>
            <a:ext cx="2199481" cy="1192142"/>
          </a:xfrm>
        </p:spPr>
        <p:txBody>
          <a:bodyPr anchor="b"/>
          <a:lstStyle>
            <a:lvl1pPr algn="ctr">
              <a:defRPr sz="1698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453" y="1798518"/>
            <a:ext cx="1940719" cy="826731"/>
          </a:xfrm>
        </p:spPr>
        <p:txBody>
          <a:bodyPr/>
          <a:lstStyle>
            <a:lvl1pPr marL="0" indent="0" algn="ctr">
              <a:buNone/>
              <a:defRPr sz="679"/>
            </a:lvl1pPr>
            <a:lvl2pPr marL="129388" indent="0" algn="ctr">
              <a:buNone/>
              <a:defRPr sz="566"/>
            </a:lvl2pPr>
            <a:lvl3pPr marL="258775" indent="0" algn="ctr">
              <a:buNone/>
              <a:defRPr sz="509"/>
            </a:lvl3pPr>
            <a:lvl4pPr marL="388163" indent="0" algn="ctr">
              <a:buNone/>
              <a:defRPr sz="453"/>
            </a:lvl4pPr>
            <a:lvl5pPr marL="517550" indent="0" algn="ctr">
              <a:buNone/>
              <a:defRPr sz="453"/>
            </a:lvl5pPr>
            <a:lvl6pPr marL="646938" indent="0" algn="ctr">
              <a:buNone/>
              <a:defRPr sz="453"/>
            </a:lvl6pPr>
            <a:lvl7pPr marL="776326" indent="0" algn="ctr">
              <a:buNone/>
              <a:defRPr sz="453"/>
            </a:lvl7pPr>
            <a:lvl8pPr marL="905713" indent="0" algn="ctr">
              <a:buNone/>
              <a:defRPr sz="453"/>
            </a:lvl8pPr>
            <a:lvl9pPr marL="1035101" indent="0" algn="ctr">
              <a:buNone/>
              <a:defRPr sz="453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437E-7D7F-4C2D-946A-F96B592DC3B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6F10-2C70-4A26-8EFB-C89E777721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08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437E-7D7F-4C2D-946A-F96B592DC3B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6F10-2C70-4A26-8EFB-C89E777721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942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51769" y="182309"/>
            <a:ext cx="557957" cy="290188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7899" y="182309"/>
            <a:ext cx="1641525" cy="2901883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437E-7D7F-4C2D-946A-F96B592DC3B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6F10-2C70-4A26-8EFB-C89E777721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323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437E-7D7F-4C2D-946A-F96B592DC3B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6F10-2C70-4A26-8EFB-C89E777721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091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51" y="853682"/>
            <a:ext cx="2231827" cy="1424388"/>
          </a:xfrm>
        </p:spPr>
        <p:txBody>
          <a:bodyPr anchor="b"/>
          <a:lstStyle>
            <a:lvl1pPr>
              <a:defRPr sz="1698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551" y="2291545"/>
            <a:ext cx="2231827" cy="749052"/>
          </a:xfrm>
        </p:spPr>
        <p:txBody>
          <a:bodyPr/>
          <a:lstStyle>
            <a:lvl1pPr marL="0" indent="0">
              <a:buNone/>
              <a:defRPr sz="679">
                <a:solidFill>
                  <a:schemeClr val="tx1">
                    <a:tint val="82000"/>
                  </a:schemeClr>
                </a:solidFill>
              </a:defRPr>
            </a:lvl1pPr>
            <a:lvl2pPr marL="129388" indent="0">
              <a:buNone/>
              <a:defRPr sz="566">
                <a:solidFill>
                  <a:schemeClr val="tx1">
                    <a:tint val="82000"/>
                  </a:schemeClr>
                </a:solidFill>
              </a:defRPr>
            </a:lvl2pPr>
            <a:lvl3pPr marL="258775" indent="0">
              <a:buNone/>
              <a:defRPr sz="509">
                <a:solidFill>
                  <a:schemeClr val="tx1">
                    <a:tint val="82000"/>
                  </a:schemeClr>
                </a:solidFill>
              </a:defRPr>
            </a:lvl3pPr>
            <a:lvl4pPr marL="388163" indent="0">
              <a:buNone/>
              <a:defRPr sz="453">
                <a:solidFill>
                  <a:schemeClr val="tx1">
                    <a:tint val="82000"/>
                  </a:schemeClr>
                </a:solidFill>
              </a:defRPr>
            </a:lvl4pPr>
            <a:lvl5pPr marL="517550" indent="0">
              <a:buNone/>
              <a:defRPr sz="453">
                <a:solidFill>
                  <a:schemeClr val="tx1">
                    <a:tint val="82000"/>
                  </a:schemeClr>
                </a:solidFill>
              </a:defRPr>
            </a:lvl5pPr>
            <a:lvl6pPr marL="646938" indent="0">
              <a:buNone/>
              <a:defRPr sz="453">
                <a:solidFill>
                  <a:schemeClr val="tx1">
                    <a:tint val="82000"/>
                  </a:schemeClr>
                </a:solidFill>
              </a:defRPr>
            </a:lvl6pPr>
            <a:lvl7pPr marL="776326" indent="0">
              <a:buNone/>
              <a:defRPr sz="453">
                <a:solidFill>
                  <a:schemeClr val="tx1">
                    <a:tint val="82000"/>
                  </a:schemeClr>
                </a:solidFill>
              </a:defRPr>
            </a:lvl7pPr>
            <a:lvl8pPr marL="905713" indent="0">
              <a:buNone/>
              <a:defRPr sz="453">
                <a:solidFill>
                  <a:schemeClr val="tx1">
                    <a:tint val="82000"/>
                  </a:schemeClr>
                </a:solidFill>
              </a:defRPr>
            </a:lvl8pPr>
            <a:lvl9pPr marL="1035101" indent="0">
              <a:buNone/>
              <a:defRPr sz="45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437E-7D7F-4C2D-946A-F96B592DC3B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6F10-2C70-4A26-8EFB-C89E777721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089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899" y="911545"/>
            <a:ext cx="1099741" cy="217264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985" y="911545"/>
            <a:ext cx="1099741" cy="217264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437E-7D7F-4C2D-946A-F96B592DC3B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6F10-2C70-4A26-8EFB-C89E777721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538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236" y="182310"/>
            <a:ext cx="2231827" cy="6618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237" y="839414"/>
            <a:ext cx="1094686" cy="411384"/>
          </a:xfrm>
        </p:spPr>
        <p:txBody>
          <a:bodyPr anchor="b"/>
          <a:lstStyle>
            <a:lvl1pPr marL="0" indent="0">
              <a:buNone/>
              <a:defRPr sz="679" b="1"/>
            </a:lvl1pPr>
            <a:lvl2pPr marL="129388" indent="0">
              <a:buNone/>
              <a:defRPr sz="566" b="1"/>
            </a:lvl2pPr>
            <a:lvl3pPr marL="258775" indent="0">
              <a:buNone/>
              <a:defRPr sz="509" b="1"/>
            </a:lvl3pPr>
            <a:lvl4pPr marL="388163" indent="0">
              <a:buNone/>
              <a:defRPr sz="453" b="1"/>
            </a:lvl4pPr>
            <a:lvl5pPr marL="517550" indent="0">
              <a:buNone/>
              <a:defRPr sz="453" b="1"/>
            </a:lvl5pPr>
            <a:lvl6pPr marL="646938" indent="0">
              <a:buNone/>
              <a:defRPr sz="453" b="1"/>
            </a:lvl6pPr>
            <a:lvl7pPr marL="776326" indent="0">
              <a:buNone/>
              <a:defRPr sz="453" b="1"/>
            </a:lvl7pPr>
            <a:lvl8pPr marL="905713" indent="0">
              <a:buNone/>
              <a:defRPr sz="453" b="1"/>
            </a:lvl8pPr>
            <a:lvl9pPr marL="1035101" indent="0">
              <a:buNone/>
              <a:defRPr sz="453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237" y="1250798"/>
            <a:ext cx="1094686" cy="183973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09985" y="839414"/>
            <a:ext cx="1100078" cy="411384"/>
          </a:xfrm>
        </p:spPr>
        <p:txBody>
          <a:bodyPr anchor="b"/>
          <a:lstStyle>
            <a:lvl1pPr marL="0" indent="0">
              <a:buNone/>
              <a:defRPr sz="679" b="1"/>
            </a:lvl1pPr>
            <a:lvl2pPr marL="129388" indent="0">
              <a:buNone/>
              <a:defRPr sz="566" b="1"/>
            </a:lvl2pPr>
            <a:lvl3pPr marL="258775" indent="0">
              <a:buNone/>
              <a:defRPr sz="509" b="1"/>
            </a:lvl3pPr>
            <a:lvl4pPr marL="388163" indent="0">
              <a:buNone/>
              <a:defRPr sz="453" b="1"/>
            </a:lvl4pPr>
            <a:lvl5pPr marL="517550" indent="0">
              <a:buNone/>
              <a:defRPr sz="453" b="1"/>
            </a:lvl5pPr>
            <a:lvl6pPr marL="646938" indent="0">
              <a:buNone/>
              <a:defRPr sz="453" b="1"/>
            </a:lvl6pPr>
            <a:lvl7pPr marL="776326" indent="0">
              <a:buNone/>
              <a:defRPr sz="453" b="1"/>
            </a:lvl7pPr>
            <a:lvl8pPr marL="905713" indent="0">
              <a:buNone/>
              <a:defRPr sz="453" b="1"/>
            </a:lvl8pPr>
            <a:lvl9pPr marL="1035101" indent="0">
              <a:buNone/>
              <a:defRPr sz="453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09985" y="1250798"/>
            <a:ext cx="1100078" cy="183973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437E-7D7F-4C2D-946A-F96B592DC3B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6F10-2C70-4A26-8EFB-C89E777721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734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437E-7D7F-4C2D-946A-F96B592DC3B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6F10-2C70-4A26-8EFB-C89E777721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375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437E-7D7F-4C2D-946A-F96B592DC3B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6F10-2C70-4A26-8EFB-C89E777721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903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236" y="228282"/>
            <a:ext cx="834576" cy="798989"/>
          </a:xfrm>
        </p:spPr>
        <p:txBody>
          <a:bodyPr anchor="b"/>
          <a:lstStyle>
            <a:lvl1pPr>
              <a:defRPr sz="906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078" y="493028"/>
            <a:ext cx="1309985" cy="2433428"/>
          </a:xfrm>
        </p:spPr>
        <p:txBody>
          <a:bodyPr/>
          <a:lstStyle>
            <a:lvl1pPr>
              <a:defRPr sz="906"/>
            </a:lvl1pPr>
            <a:lvl2pPr>
              <a:defRPr sz="792"/>
            </a:lvl2pPr>
            <a:lvl3pPr>
              <a:defRPr sz="679"/>
            </a:lvl3pPr>
            <a:lvl4pPr>
              <a:defRPr sz="566"/>
            </a:lvl4pPr>
            <a:lvl5pPr>
              <a:defRPr sz="566"/>
            </a:lvl5pPr>
            <a:lvl6pPr>
              <a:defRPr sz="566"/>
            </a:lvl6pPr>
            <a:lvl7pPr>
              <a:defRPr sz="566"/>
            </a:lvl7pPr>
            <a:lvl8pPr>
              <a:defRPr sz="566"/>
            </a:lvl8pPr>
            <a:lvl9pPr>
              <a:defRPr sz="566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236" y="1027272"/>
            <a:ext cx="834576" cy="1903147"/>
          </a:xfrm>
        </p:spPr>
        <p:txBody>
          <a:bodyPr/>
          <a:lstStyle>
            <a:lvl1pPr marL="0" indent="0">
              <a:buNone/>
              <a:defRPr sz="453"/>
            </a:lvl1pPr>
            <a:lvl2pPr marL="129388" indent="0">
              <a:buNone/>
              <a:defRPr sz="396"/>
            </a:lvl2pPr>
            <a:lvl3pPr marL="258775" indent="0">
              <a:buNone/>
              <a:defRPr sz="340"/>
            </a:lvl3pPr>
            <a:lvl4pPr marL="388163" indent="0">
              <a:buNone/>
              <a:defRPr sz="283"/>
            </a:lvl4pPr>
            <a:lvl5pPr marL="517550" indent="0">
              <a:buNone/>
              <a:defRPr sz="283"/>
            </a:lvl5pPr>
            <a:lvl6pPr marL="646938" indent="0">
              <a:buNone/>
              <a:defRPr sz="283"/>
            </a:lvl6pPr>
            <a:lvl7pPr marL="776326" indent="0">
              <a:buNone/>
              <a:defRPr sz="283"/>
            </a:lvl7pPr>
            <a:lvl8pPr marL="905713" indent="0">
              <a:buNone/>
              <a:defRPr sz="283"/>
            </a:lvl8pPr>
            <a:lvl9pPr marL="1035101" indent="0">
              <a:buNone/>
              <a:defRPr sz="283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437E-7D7F-4C2D-946A-F96B592DC3B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6F10-2C70-4A26-8EFB-C89E777721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640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236" y="228282"/>
            <a:ext cx="834576" cy="798989"/>
          </a:xfrm>
        </p:spPr>
        <p:txBody>
          <a:bodyPr anchor="b"/>
          <a:lstStyle>
            <a:lvl1pPr>
              <a:defRPr sz="906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00078" y="493028"/>
            <a:ext cx="1309985" cy="2433428"/>
          </a:xfrm>
        </p:spPr>
        <p:txBody>
          <a:bodyPr anchor="t"/>
          <a:lstStyle>
            <a:lvl1pPr marL="0" indent="0">
              <a:buNone/>
              <a:defRPr sz="906"/>
            </a:lvl1pPr>
            <a:lvl2pPr marL="129388" indent="0">
              <a:buNone/>
              <a:defRPr sz="792"/>
            </a:lvl2pPr>
            <a:lvl3pPr marL="258775" indent="0">
              <a:buNone/>
              <a:defRPr sz="679"/>
            </a:lvl3pPr>
            <a:lvl4pPr marL="388163" indent="0">
              <a:buNone/>
              <a:defRPr sz="566"/>
            </a:lvl4pPr>
            <a:lvl5pPr marL="517550" indent="0">
              <a:buNone/>
              <a:defRPr sz="566"/>
            </a:lvl5pPr>
            <a:lvl6pPr marL="646938" indent="0">
              <a:buNone/>
              <a:defRPr sz="566"/>
            </a:lvl6pPr>
            <a:lvl7pPr marL="776326" indent="0">
              <a:buNone/>
              <a:defRPr sz="566"/>
            </a:lvl7pPr>
            <a:lvl8pPr marL="905713" indent="0">
              <a:buNone/>
              <a:defRPr sz="566"/>
            </a:lvl8pPr>
            <a:lvl9pPr marL="1035101" indent="0">
              <a:buNone/>
              <a:defRPr sz="566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236" y="1027272"/>
            <a:ext cx="834576" cy="1903147"/>
          </a:xfrm>
        </p:spPr>
        <p:txBody>
          <a:bodyPr/>
          <a:lstStyle>
            <a:lvl1pPr marL="0" indent="0">
              <a:buNone/>
              <a:defRPr sz="453"/>
            </a:lvl1pPr>
            <a:lvl2pPr marL="129388" indent="0">
              <a:buNone/>
              <a:defRPr sz="396"/>
            </a:lvl2pPr>
            <a:lvl3pPr marL="258775" indent="0">
              <a:buNone/>
              <a:defRPr sz="340"/>
            </a:lvl3pPr>
            <a:lvl4pPr marL="388163" indent="0">
              <a:buNone/>
              <a:defRPr sz="283"/>
            </a:lvl4pPr>
            <a:lvl5pPr marL="517550" indent="0">
              <a:buNone/>
              <a:defRPr sz="283"/>
            </a:lvl5pPr>
            <a:lvl6pPr marL="646938" indent="0">
              <a:buNone/>
              <a:defRPr sz="283"/>
            </a:lvl6pPr>
            <a:lvl7pPr marL="776326" indent="0">
              <a:buNone/>
              <a:defRPr sz="283"/>
            </a:lvl7pPr>
            <a:lvl8pPr marL="905713" indent="0">
              <a:buNone/>
              <a:defRPr sz="283"/>
            </a:lvl8pPr>
            <a:lvl9pPr marL="1035101" indent="0">
              <a:buNone/>
              <a:defRPr sz="283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437E-7D7F-4C2D-946A-F96B592DC3B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6F10-2C70-4A26-8EFB-C89E777721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187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66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899" y="182310"/>
            <a:ext cx="2231827" cy="661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899" y="911545"/>
            <a:ext cx="2231827" cy="217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7899" y="3173762"/>
            <a:ext cx="582216" cy="182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3D437E-7D7F-4C2D-946A-F96B592DC3B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7151" y="3173762"/>
            <a:ext cx="873323" cy="182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7510" y="3173762"/>
            <a:ext cx="582216" cy="182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F06F10-2C70-4A26-8EFB-C89E777721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071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58775" rtl="1" eaLnBrk="1" latinLnBrk="0" hangingPunct="1">
        <a:lnSpc>
          <a:spcPct val="90000"/>
        </a:lnSpc>
        <a:spcBef>
          <a:spcPct val="0"/>
        </a:spcBef>
        <a:buNone/>
        <a:defRPr sz="12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694" indent="-64694" algn="r" defTabSz="258775" rtl="1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1pPr>
      <a:lvl2pPr marL="194081" indent="-64694" algn="r" defTabSz="258775" rtl="1" eaLnBrk="1" latinLnBrk="0" hangingPunct="1">
        <a:lnSpc>
          <a:spcPct val="90000"/>
        </a:lnSpc>
        <a:spcBef>
          <a:spcPts val="142"/>
        </a:spcBef>
        <a:buFont typeface="Arial" panose="020B0604020202020204" pitchFamily="34" charset="0"/>
        <a:buChar char="•"/>
        <a:defRPr sz="679" kern="1200">
          <a:solidFill>
            <a:schemeClr val="tx1"/>
          </a:solidFill>
          <a:latin typeface="+mn-lt"/>
          <a:ea typeface="+mn-ea"/>
          <a:cs typeface="+mn-cs"/>
        </a:defRPr>
      </a:lvl2pPr>
      <a:lvl3pPr marL="323469" indent="-64694" algn="r" defTabSz="258775" rtl="1" eaLnBrk="1" latinLnBrk="0" hangingPunct="1">
        <a:lnSpc>
          <a:spcPct val="90000"/>
        </a:lnSpc>
        <a:spcBef>
          <a:spcPts val="142"/>
        </a:spcBef>
        <a:buFont typeface="Arial" panose="020B0604020202020204" pitchFamily="34" charset="0"/>
        <a:buChar char="•"/>
        <a:defRPr sz="566" kern="1200">
          <a:solidFill>
            <a:schemeClr val="tx1"/>
          </a:solidFill>
          <a:latin typeface="+mn-lt"/>
          <a:ea typeface="+mn-ea"/>
          <a:cs typeface="+mn-cs"/>
        </a:defRPr>
      </a:lvl3pPr>
      <a:lvl4pPr marL="452857" indent="-64694" algn="r" defTabSz="258775" rtl="1" eaLnBrk="1" latinLnBrk="0" hangingPunct="1">
        <a:lnSpc>
          <a:spcPct val="90000"/>
        </a:lnSpc>
        <a:spcBef>
          <a:spcPts val="142"/>
        </a:spcBef>
        <a:buFont typeface="Arial" panose="020B0604020202020204" pitchFamily="34" charset="0"/>
        <a:buChar char="•"/>
        <a:defRPr sz="509" kern="1200">
          <a:solidFill>
            <a:schemeClr val="tx1"/>
          </a:solidFill>
          <a:latin typeface="+mn-lt"/>
          <a:ea typeface="+mn-ea"/>
          <a:cs typeface="+mn-cs"/>
        </a:defRPr>
      </a:lvl4pPr>
      <a:lvl5pPr marL="582244" indent="-64694" algn="r" defTabSz="258775" rtl="1" eaLnBrk="1" latinLnBrk="0" hangingPunct="1">
        <a:lnSpc>
          <a:spcPct val="90000"/>
        </a:lnSpc>
        <a:spcBef>
          <a:spcPts val="142"/>
        </a:spcBef>
        <a:buFont typeface="Arial" panose="020B0604020202020204" pitchFamily="34" charset="0"/>
        <a:buChar char="•"/>
        <a:defRPr sz="509" kern="1200">
          <a:solidFill>
            <a:schemeClr val="tx1"/>
          </a:solidFill>
          <a:latin typeface="+mn-lt"/>
          <a:ea typeface="+mn-ea"/>
          <a:cs typeface="+mn-cs"/>
        </a:defRPr>
      </a:lvl5pPr>
      <a:lvl6pPr marL="711632" indent="-64694" algn="r" defTabSz="258775" rtl="1" eaLnBrk="1" latinLnBrk="0" hangingPunct="1">
        <a:lnSpc>
          <a:spcPct val="90000"/>
        </a:lnSpc>
        <a:spcBef>
          <a:spcPts val="142"/>
        </a:spcBef>
        <a:buFont typeface="Arial" panose="020B0604020202020204" pitchFamily="34" charset="0"/>
        <a:buChar char="•"/>
        <a:defRPr sz="509" kern="1200">
          <a:solidFill>
            <a:schemeClr val="tx1"/>
          </a:solidFill>
          <a:latin typeface="+mn-lt"/>
          <a:ea typeface="+mn-ea"/>
          <a:cs typeface="+mn-cs"/>
        </a:defRPr>
      </a:lvl6pPr>
      <a:lvl7pPr marL="841019" indent="-64694" algn="r" defTabSz="258775" rtl="1" eaLnBrk="1" latinLnBrk="0" hangingPunct="1">
        <a:lnSpc>
          <a:spcPct val="90000"/>
        </a:lnSpc>
        <a:spcBef>
          <a:spcPts val="142"/>
        </a:spcBef>
        <a:buFont typeface="Arial" panose="020B0604020202020204" pitchFamily="34" charset="0"/>
        <a:buChar char="•"/>
        <a:defRPr sz="509" kern="1200">
          <a:solidFill>
            <a:schemeClr val="tx1"/>
          </a:solidFill>
          <a:latin typeface="+mn-lt"/>
          <a:ea typeface="+mn-ea"/>
          <a:cs typeface="+mn-cs"/>
        </a:defRPr>
      </a:lvl7pPr>
      <a:lvl8pPr marL="970407" indent="-64694" algn="r" defTabSz="258775" rtl="1" eaLnBrk="1" latinLnBrk="0" hangingPunct="1">
        <a:lnSpc>
          <a:spcPct val="90000"/>
        </a:lnSpc>
        <a:spcBef>
          <a:spcPts val="142"/>
        </a:spcBef>
        <a:buFont typeface="Arial" panose="020B0604020202020204" pitchFamily="34" charset="0"/>
        <a:buChar char="•"/>
        <a:defRPr sz="509" kern="1200">
          <a:solidFill>
            <a:schemeClr val="tx1"/>
          </a:solidFill>
          <a:latin typeface="+mn-lt"/>
          <a:ea typeface="+mn-ea"/>
          <a:cs typeface="+mn-cs"/>
        </a:defRPr>
      </a:lvl8pPr>
      <a:lvl9pPr marL="1099795" indent="-64694" algn="r" defTabSz="258775" rtl="1" eaLnBrk="1" latinLnBrk="0" hangingPunct="1">
        <a:lnSpc>
          <a:spcPct val="90000"/>
        </a:lnSpc>
        <a:spcBef>
          <a:spcPts val="142"/>
        </a:spcBef>
        <a:buFont typeface="Arial" panose="020B0604020202020204" pitchFamily="34" charset="0"/>
        <a:buChar char="•"/>
        <a:defRPr sz="5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258775" rtl="1" eaLnBrk="1" latinLnBrk="0" hangingPunct="1">
        <a:defRPr sz="509" kern="1200">
          <a:solidFill>
            <a:schemeClr val="tx1"/>
          </a:solidFill>
          <a:latin typeface="+mn-lt"/>
          <a:ea typeface="+mn-ea"/>
          <a:cs typeface="+mn-cs"/>
        </a:defRPr>
      </a:lvl1pPr>
      <a:lvl2pPr marL="129388" algn="r" defTabSz="258775" rtl="1" eaLnBrk="1" latinLnBrk="0" hangingPunct="1">
        <a:defRPr sz="509" kern="1200">
          <a:solidFill>
            <a:schemeClr val="tx1"/>
          </a:solidFill>
          <a:latin typeface="+mn-lt"/>
          <a:ea typeface="+mn-ea"/>
          <a:cs typeface="+mn-cs"/>
        </a:defRPr>
      </a:lvl2pPr>
      <a:lvl3pPr marL="258775" algn="r" defTabSz="258775" rtl="1" eaLnBrk="1" latinLnBrk="0" hangingPunct="1">
        <a:defRPr sz="509" kern="1200">
          <a:solidFill>
            <a:schemeClr val="tx1"/>
          </a:solidFill>
          <a:latin typeface="+mn-lt"/>
          <a:ea typeface="+mn-ea"/>
          <a:cs typeface="+mn-cs"/>
        </a:defRPr>
      </a:lvl3pPr>
      <a:lvl4pPr marL="388163" algn="r" defTabSz="258775" rtl="1" eaLnBrk="1" latinLnBrk="0" hangingPunct="1">
        <a:defRPr sz="509" kern="1200">
          <a:solidFill>
            <a:schemeClr val="tx1"/>
          </a:solidFill>
          <a:latin typeface="+mn-lt"/>
          <a:ea typeface="+mn-ea"/>
          <a:cs typeface="+mn-cs"/>
        </a:defRPr>
      </a:lvl4pPr>
      <a:lvl5pPr marL="517550" algn="r" defTabSz="258775" rtl="1" eaLnBrk="1" latinLnBrk="0" hangingPunct="1">
        <a:defRPr sz="509" kern="1200">
          <a:solidFill>
            <a:schemeClr val="tx1"/>
          </a:solidFill>
          <a:latin typeface="+mn-lt"/>
          <a:ea typeface="+mn-ea"/>
          <a:cs typeface="+mn-cs"/>
        </a:defRPr>
      </a:lvl5pPr>
      <a:lvl6pPr marL="646938" algn="r" defTabSz="258775" rtl="1" eaLnBrk="1" latinLnBrk="0" hangingPunct="1">
        <a:defRPr sz="509" kern="1200">
          <a:solidFill>
            <a:schemeClr val="tx1"/>
          </a:solidFill>
          <a:latin typeface="+mn-lt"/>
          <a:ea typeface="+mn-ea"/>
          <a:cs typeface="+mn-cs"/>
        </a:defRPr>
      </a:lvl6pPr>
      <a:lvl7pPr marL="776326" algn="r" defTabSz="258775" rtl="1" eaLnBrk="1" latinLnBrk="0" hangingPunct="1">
        <a:defRPr sz="509" kern="1200">
          <a:solidFill>
            <a:schemeClr val="tx1"/>
          </a:solidFill>
          <a:latin typeface="+mn-lt"/>
          <a:ea typeface="+mn-ea"/>
          <a:cs typeface="+mn-cs"/>
        </a:defRPr>
      </a:lvl7pPr>
      <a:lvl8pPr marL="905713" algn="r" defTabSz="258775" rtl="1" eaLnBrk="1" latinLnBrk="0" hangingPunct="1">
        <a:defRPr sz="509" kern="1200">
          <a:solidFill>
            <a:schemeClr val="tx1"/>
          </a:solidFill>
          <a:latin typeface="+mn-lt"/>
          <a:ea typeface="+mn-ea"/>
          <a:cs typeface="+mn-cs"/>
        </a:defRPr>
      </a:lvl8pPr>
      <a:lvl9pPr marL="1035101" algn="r" defTabSz="258775" rtl="1" eaLnBrk="1" latinLnBrk="0" hangingPunct="1">
        <a:defRPr sz="5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D07982F2-1B38-0659-DA1B-2021C9753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" t="1148" r="75849" b="51540"/>
          <a:stretch/>
        </p:blipFill>
        <p:spPr>
          <a:xfrm>
            <a:off x="89369" y="89805"/>
            <a:ext cx="2408903" cy="3244645"/>
          </a:xfrm>
          <a:prstGeom prst="roundRect">
            <a:avLst>
              <a:gd name="adj" fmla="val 17240"/>
            </a:avLst>
          </a:prstGeom>
        </p:spPr>
      </p:pic>
    </p:spTree>
    <p:extLst>
      <p:ext uri="{BB962C8B-B14F-4D97-AF65-F5344CB8AC3E}">
        <p14:creationId xmlns:p14="http://schemas.microsoft.com/office/powerpoint/2010/main" val="271250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תמונה שמכילה סרט מצויר, ציור, איור, סרטים מצוירים&#10;&#10;התיאור נוצר באופן אוטומטי">
            <a:extLst>
              <a:ext uri="{FF2B5EF4-FFF2-40B4-BE49-F238E27FC236}">
                <a16:creationId xmlns:a16="http://schemas.microsoft.com/office/drawing/2014/main" id="{F4481CCE-E17D-2BC5-FAD5-8B6134E0DA1A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2" t="1147" r="51124" b="51541"/>
          <a:stretch/>
        </p:blipFill>
        <p:spPr>
          <a:xfrm>
            <a:off x="89612" y="89805"/>
            <a:ext cx="2408400" cy="324464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75340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תמונה שמכילה סרט מצויר, ציור, איור, סרטים מצוירים&#10;&#10;התיאור נוצר באופן אוטומטי">
            <a:extLst>
              <a:ext uri="{FF2B5EF4-FFF2-40B4-BE49-F238E27FC236}">
                <a16:creationId xmlns:a16="http://schemas.microsoft.com/office/drawing/2014/main" id="{AF1C51F7-9FFA-6837-59FD-2C8AE455F6FF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50" t="1147" r="26539" b="51541"/>
          <a:stretch/>
        </p:blipFill>
        <p:spPr>
          <a:xfrm>
            <a:off x="89612" y="89805"/>
            <a:ext cx="2408400" cy="324464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6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6244ED1-289C-1682-246A-4C433AAE0B9E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50" t="1147" r="989" b="51541"/>
          <a:stretch/>
        </p:blipFill>
        <p:spPr>
          <a:xfrm>
            <a:off x="89612" y="89805"/>
            <a:ext cx="2408400" cy="324464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7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תמונה שמכילה סרט מצויר, ציור, איור, סרטים מצוירים&#10;&#10;התיאור נוצר באופן אוטומטי">
            <a:extLst>
              <a:ext uri="{FF2B5EF4-FFF2-40B4-BE49-F238E27FC236}">
                <a16:creationId xmlns:a16="http://schemas.microsoft.com/office/drawing/2014/main" id="{053DCF9A-AC3C-8EBA-9AAC-AA52909FE4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" t="51540" r="75850" b="1148"/>
          <a:stretch/>
        </p:blipFill>
        <p:spPr>
          <a:xfrm>
            <a:off x="89360" y="89805"/>
            <a:ext cx="2408904" cy="324464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0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תמונה שמכילה סרט מצויר, ציור, איור, סרטים מצוירים&#10;&#10;התיאור נוצר באופן אוטומטי">
            <a:extLst>
              <a:ext uri="{FF2B5EF4-FFF2-40B4-BE49-F238E27FC236}">
                <a16:creationId xmlns:a16="http://schemas.microsoft.com/office/drawing/2014/main" id="{A73AC811-AD22-EA3F-7C7C-BD590FB1335F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2" t="51540" r="51026" b="1148"/>
          <a:stretch/>
        </p:blipFill>
        <p:spPr>
          <a:xfrm>
            <a:off x="89612" y="89796"/>
            <a:ext cx="2408400" cy="324464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1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 descr="תמונה שמכילה סרט מצויר, ציור, איור, סרטים מצוירים&#10;&#10;התיאור נוצר באופן אוטומטי">
            <a:extLst>
              <a:ext uri="{FF2B5EF4-FFF2-40B4-BE49-F238E27FC236}">
                <a16:creationId xmlns:a16="http://schemas.microsoft.com/office/drawing/2014/main" id="{007C0433-B65A-739F-A193-E53C043B1DAE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9" t="51899" r="26692" b="789"/>
          <a:stretch/>
        </p:blipFill>
        <p:spPr>
          <a:xfrm>
            <a:off x="89612" y="89805"/>
            <a:ext cx="2408400" cy="324464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2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 descr="תמונה שמכילה סרט מצויר, ציור, איור, סרטים מצוירים&#10;&#10;התיאור נוצר באופן אוטומטי">
            <a:extLst>
              <a:ext uri="{FF2B5EF4-FFF2-40B4-BE49-F238E27FC236}">
                <a16:creationId xmlns:a16="http://schemas.microsoft.com/office/drawing/2014/main" id="{2FF5C061-01AB-D04F-FAFC-7616467581D6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38" t="51540" r="1086" b="1147"/>
          <a:stretch/>
        </p:blipFill>
        <p:spPr>
          <a:xfrm>
            <a:off x="89612" y="89796"/>
            <a:ext cx="2408400" cy="324464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7062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ערכת נושא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0</Words>
  <Application>Microsoft Office PowerPoint</Application>
  <PresentationFormat>מותאם אישית</PresentationFormat>
  <Paragraphs>0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yardenon7@gmail.com</dc:creator>
  <cp:lastModifiedBy>yardenon7@gmail.com</cp:lastModifiedBy>
  <cp:revision>4</cp:revision>
  <dcterms:created xsi:type="dcterms:W3CDTF">2024-04-14T06:37:09Z</dcterms:created>
  <dcterms:modified xsi:type="dcterms:W3CDTF">2024-04-14T08:10:48Z</dcterms:modified>
</cp:coreProperties>
</file>