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141E66-DD56-A305-25F9-B53E4F2CC95B}" name="Iverson, Todd" initials="IT" userId="S::bn8210wy@minnstate.edu::9c98d153-5bdd-4c8f-82c0-8e192650d5b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7B7FF"/>
    <a:srgbClr val="406FDF"/>
    <a:srgbClr val="0070C0"/>
    <a:srgbClr val="70AD47"/>
    <a:srgbClr val="4472C4"/>
    <a:srgbClr val="FF9138"/>
    <a:srgbClr val="EDEDED"/>
    <a:srgbClr val="FFD96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4" autoAdjust="0"/>
    <p:restoredTop sz="94703"/>
  </p:normalViewPr>
  <p:slideViewPr>
    <p:cSldViewPr snapToGrid="0">
      <p:cViewPr varScale="1">
        <p:scale>
          <a:sx n="128" d="100"/>
          <a:sy n="128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horturl.at/L8QM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horturl.at/LzDMI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76" y="0"/>
            <a:ext cx="10797844" cy="1741198"/>
          </a:xfrm>
        </p:spPr>
        <p:txBody>
          <a:bodyPr>
            <a:noAutofit/>
          </a:bodyPr>
          <a:lstStyle/>
          <a:p>
            <a:r>
              <a:rPr lang="en-US" sz="4400" b="1" dirty="0"/>
              <a:t>purrrfect: A tidy approach to simulations in mathematical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4159313" y="4755195"/>
            <a:ext cx="3873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Todd Iverson</a:t>
            </a:r>
          </a:p>
          <a:p>
            <a:pPr algn="ctr"/>
            <a:r>
              <a:rPr lang="en-US" sz="3200" dirty="0"/>
              <a:t>tiverson@winona.edu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4747263" y="5832413"/>
            <a:ext cx="2697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Winona State University</a:t>
            </a:r>
          </a:p>
          <a:p>
            <a:pPr algn="ctr"/>
            <a:r>
              <a:rPr lang="en-US" sz="2000" dirty="0"/>
              <a:t>Winona, MN. USA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B51FD-2D0E-072C-B1A9-A67AC41C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44" y="2192560"/>
            <a:ext cx="2467708" cy="2461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C12D1-CB0E-B503-C5F6-8C77DC8EE11C}"/>
              </a:ext>
            </a:extLst>
          </p:cNvPr>
          <p:cNvSpPr txBox="1"/>
          <p:nvPr/>
        </p:nvSpPr>
        <p:spPr>
          <a:xfrm>
            <a:off x="10037531" y="4179446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Slides and 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6ECE6-B985-9FE2-9F02-F49917A59054}"/>
              </a:ext>
            </a:extLst>
          </p:cNvPr>
          <p:cNvSpPr txBox="1"/>
          <p:nvPr/>
        </p:nvSpPr>
        <p:spPr>
          <a:xfrm>
            <a:off x="142661" y="4284705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purrrfect is on GitHub!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D214F-D02B-7D8D-485D-43E14EE26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784" y="4548778"/>
            <a:ext cx="2135239" cy="1991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5A7B7B-685F-7B92-CD5D-F8A3E41AE894}"/>
              </a:ext>
            </a:extLst>
          </p:cNvPr>
          <p:cNvSpPr txBox="1"/>
          <p:nvPr/>
        </p:nvSpPr>
        <p:spPr>
          <a:xfrm>
            <a:off x="9621578" y="6488668"/>
            <a:ext cx="2596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https://shorturl.at/LzDMI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A0087B-5EF9-70AC-4909-6B388516E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89" y="4654037"/>
            <a:ext cx="1999715" cy="1999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083E00-6D4C-6782-3566-B05DBCCB0A97}"/>
              </a:ext>
            </a:extLst>
          </p:cNvPr>
          <p:cNvSpPr txBox="1"/>
          <p:nvPr/>
        </p:nvSpPr>
        <p:spPr>
          <a:xfrm>
            <a:off x="142661" y="6498958"/>
            <a:ext cx="268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https://shorturl.at/L8QMC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FAA54372EBF4B9C457D0B6A93D80C" ma:contentTypeVersion="9" ma:contentTypeDescription="Create a new document." ma:contentTypeScope="" ma:versionID="61f33164daef58e5d4660cee8fc3d9c8">
  <xsd:schema xmlns:xsd="http://www.w3.org/2001/XMLSchema" xmlns:xs="http://www.w3.org/2001/XMLSchema" xmlns:p="http://schemas.microsoft.com/office/2006/metadata/properties" xmlns:ns2="d9283280-a84d-4019-aeb7-eaef619ff7fe" targetNamespace="http://schemas.microsoft.com/office/2006/metadata/properties" ma:root="true" ma:fieldsID="8e1013b926c7bdb8c76b2040103e44b9" ns2:_="">
    <xsd:import namespace="d9283280-a84d-4019-aeb7-eaef619ff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83280-a84d-4019-aeb7-eaef619ff7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06B36-37D5-47CA-8C50-D2F10B5FA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83280-a84d-4019-aeb7-eaef619ff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AC9350-56D0-484F-BBD0-480C035824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AAC2B6-BBE0-4801-BE04-EDA7C87D65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8734</TotalTime>
  <Words>48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Calibri Light</vt:lpstr>
      <vt:lpstr>Office Theme</vt:lpstr>
      <vt:lpstr>purrrfect: A tidy approach to simulations in mathematical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Iverson, Todd</cp:lastModifiedBy>
  <cp:revision>138</cp:revision>
  <dcterms:created xsi:type="dcterms:W3CDTF">2019-05-08T20:40:49Z</dcterms:created>
  <dcterms:modified xsi:type="dcterms:W3CDTF">2025-07-19T01:12:40Z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0x010100799FAA54372EBF4B9C457D0B6A93D80C</vt:lpwstr>
  </property>
</Properties>
</file>