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75" r:id="rId7"/>
    <p:sldId id="278" r:id="rId8"/>
    <p:sldId id="276" r:id="rId9"/>
    <p:sldId id="277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05"/>
    <p:restoredTop sz="94663"/>
  </p:normalViewPr>
  <p:slideViewPr>
    <p:cSldViewPr snapToGrid="0" snapToObjects="1">
      <p:cViewPr varScale="1">
        <p:scale>
          <a:sx n="157" d="100"/>
          <a:sy n="157" d="100"/>
        </p:scale>
        <p:origin x="30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9FA71-2C7A-7941-AC80-7A6D3C8DE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AC8B3-1C03-9A43-9789-B15BD4F9E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E8DCB-B68A-F54D-A8C4-61EA2C40F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CB78-C59F-9D41-BEEC-3ABF7C890F06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57995-B48A-944A-9EDE-412ED941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E51C6-FDAC-B143-A597-0BCEBE982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9D47-AC99-BD41-AA18-53DC81D18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1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95D3-3B81-DF45-985F-E978B6008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34573-073C-A84C-BEC9-50B2BC4A4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97A89-470F-AC47-89DA-526DBB458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CB78-C59F-9D41-BEEC-3ABF7C890F06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25FD9-AF2D-E644-ADE8-F45FF7C1F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D823D-3858-0C45-8410-8BCF8C1E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9D47-AC99-BD41-AA18-53DC81D18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7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BF0D18-9873-3846-8812-9FFA786EAC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61448-5C14-7245-9593-AA32AC710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C0176-5DB0-F244-94B5-221025568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CB78-C59F-9D41-BEEC-3ABF7C890F06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6719E-F697-7F44-AA50-F2F93AC0F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4B2D6-787F-A948-8CE0-BE69F9BA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9D47-AC99-BD41-AA18-53DC81D18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2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D876-589D-F64B-BC1B-21C0A515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7CD0B-48B1-7F44-B7CA-AC965A4CB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A49DC-814E-314C-B47A-00541B695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CB78-C59F-9D41-BEEC-3ABF7C890F06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1CFCA-6350-4043-9B42-3155EB445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3DE38-0980-8948-A3C6-19145839D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9D47-AC99-BD41-AA18-53DC81D18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3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C383D-D413-3647-A391-B84978F4A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D39B7-2260-2B47-B5BC-8C376ECB1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03FF-BBDF-254F-A993-D13ABB966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CB78-C59F-9D41-BEEC-3ABF7C890F06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08FC1-D6B0-F340-BFD1-60413C35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81FF0-559B-8D4B-ADC6-5A1B5E1C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9D47-AC99-BD41-AA18-53DC81D18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5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197F2-2707-9442-8D3A-C5FF35711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7271A-B891-9946-BBD4-7B9C0C4FB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6D412-B705-7341-895E-8A2D42A05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E5AE3-2EE9-3448-8E6B-0E4CDF7CD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CB78-C59F-9D41-BEEC-3ABF7C890F06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E2540-1FE6-924F-873F-C513282CE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E8C11-4FCB-9144-9488-D11E4F9D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9D47-AC99-BD41-AA18-53DC81D18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2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3B76-DC3F-B546-A090-CD26B71C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D58F5-C95E-F94C-BE8E-BB663C51A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B1697-0D95-6347-B97A-9210E9B35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1B7CB9-F4E8-704E-BBDB-1C2F54720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C6A51C-664B-3E48-841D-4657D4834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BCE7E4-11D9-F94E-8265-350D8FDA7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CB78-C59F-9D41-BEEC-3ABF7C890F06}" type="datetimeFigureOut">
              <a:rPr lang="en-US" smtClean="0"/>
              <a:t>9/23/20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2726AB-9E58-1A49-9091-955A85B8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F50C09-6FB1-D94B-A777-71A2243F4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9D47-AC99-BD41-AA18-53DC81D18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42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498A-69B5-0347-B314-1E0E6CE7E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F6ED2F-7F67-7044-A47B-EEB1F9F2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CB78-C59F-9D41-BEEC-3ABF7C890F06}" type="datetimeFigureOut">
              <a:rPr lang="en-US" smtClean="0"/>
              <a:t>9/23/20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5901D6-16BE-9C4B-AE5E-F06AA15C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30F42-78FE-6B4D-AA56-29AB52CD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9D47-AC99-BD41-AA18-53DC81D18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5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E78B57-2473-1D4C-82B0-09F1586B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CB78-C59F-9D41-BEEC-3ABF7C890F06}" type="datetimeFigureOut">
              <a:rPr lang="en-US" smtClean="0"/>
              <a:t>9/23/20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DDDDA7-20CB-5549-A795-D9D8E49C1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6FB01-D86C-5447-B98F-CA69C2247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9D47-AC99-BD41-AA18-53DC81D18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6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94A0A-76A9-A14D-A52B-6745EB023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077AA-8313-344F-85C2-05730724F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6156F-185A-0F4F-A55B-34605B221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59633-D846-E64A-A162-653F96205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CB78-C59F-9D41-BEEC-3ABF7C890F06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BB368-2BBC-1747-A775-9E2BFD6E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A77F8-3B11-D44E-BB62-4F9A95CB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9D47-AC99-BD41-AA18-53DC81D18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5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E39B4-1FF0-8042-B683-4054BABF5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D8A108-AC49-2247-A0C8-19686DD73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83B7C-782A-A748-AEED-5B1B1CB1F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32FA8-677F-CB47-B9BC-2DFE5849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CB78-C59F-9D41-BEEC-3ABF7C890F06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15FE8-ED03-CD4D-B2C6-131735B3F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A2215-07A1-F343-8CC8-72D4165D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9D47-AC99-BD41-AA18-53DC81D18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18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47FD2C-D767-034C-8B59-E6AE0CACE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9433A-54E0-9A4C-966A-49595AA45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38751-6ECC-CC44-8E78-B65FB5740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DCB78-C59F-9D41-BEEC-3ABF7C890F06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8212E-E222-1A4D-9748-6339D689F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74DE8-5A3B-104A-97DB-257699E95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29D47-AC99-BD41-AA18-53DC81D18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5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EFE8-FE72-FC46-8C3D-4E95EC8A3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D1569-C5DB-BB4B-8FEB-6EEC86F33E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21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86BEECD-63AE-FC4C-9E66-9D7856508EF8}"/>
              </a:ext>
            </a:extLst>
          </p:cNvPr>
          <p:cNvCxnSpPr/>
          <p:nvPr/>
        </p:nvCxnSpPr>
        <p:spPr>
          <a:xfrm flipH="1">
            <a:off x="1201118" y="1351722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0E9A76F-D139-EE46-83A2-8708B7284430}"/>
              </a:ext>
            </a:extLst>
          </p:cNvPr>
          <p:cNvCxnSpPr>
            <a:cxnSpLocks/>
          </p:cNvCxnSpPr>
          <p:nvPr/>
        </p:nvCxnSpPr>
        <p:spPr>
          <a:xfrm>
            <a:off x="1608622" y="1341783"/>
            <a:ext cx="3319670" cy="247484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517EE0-CF58-1043-A3B2-A370F1EFA2BD}"/>
              </a:ext>
            </a:extLst>
          </p:cNvPr>
          <p:cNvCxnSpPr/>
          <p:nvPr/>
        </p:nvCxnSpPr>
        <p:spPr>
          <a:xfrm flipH="1">
            <a:off x="1588744" y="1634987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4315BA-35B8-804A-BB38-DBB788CA1AF3}"/>
              </a:ext>
            </a:extLst>
          </p:cNvPr>
          <p:cNvCxnSpPr/>
          <p:nvPr/>
        </p:nvCxnSpPr>
        <p:spPr>
          <a:xfrm flipH="1">
            <a:off x="2016126" y="1928191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D976F4-09FD-C24E-BB79-EAD07EB513DD}"/>
              </a:ext>
            </a:extLst>
          </p:cNvPr>
          <p:cNvCxnSpPr/>
          <p:nvPr/>
        </p:nvCxnSpPr>
        <p:spPr>
          <a:xfrm flipH="1">
            <a:off x="2413691" y="2231334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EFAC10-E070-6442-A59D-32FF731E0F57}"/>
              </a:ext>
            </a:extLst>
          </p:cNvPr>
          <p:cNvCxnSpPr/>
          <p:nvPr/>
        </p:nvCxnSpPr>
        <p:spPr>
          <a:xfrm flipH="1">
            <a:off x="2851011" y="2549388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DEE275-785D-4B41-B57F-7D7FD1653A25}"/>
              </a:ext>
            </a:extLst>
          </p:cNvPr>
          <p:cNvCxnSpPr/>
          <p:nvPr/>
        </p:nvCxnSpPr>
        <p:spPr>
          <a:xfrm flipH="1">
            <a:off x="3248576" y="2852531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382589-0472-434D-BB5D-8899D8F217AE}"/>
              </a:ext>
            </a:extLst>
          </p:cNvPr>
          <p:cNvCxnSpPr/>
          <p:nvPr/>
        </p:nvCxnSpPr>
        <p:spPr>
          <a:xfrm flipH="1">
            <a:off x="3636200" y="3153191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505448-30E5-344D-8EC2-229314D702E0}"/>
              </a:ext>
            </a:extLst>
          </p:cNvPr>
          <p:cNvCxnSpPr/>
          <p:nvPr/>
        </p:nvCxnSpPr>
        <p:spPr>
          <a:xfrm flipH="1">
            <a:off x="4043704" y="3446395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C0F70E-2F72-A647-9C20-BED6B9F61F58}"/>
              </a:ext>
            </a:extLst>
          </p:cNvPr>
          <p:cNvCxnSpPr>
            <a:cxnSpLocks/>
          </p:cNvCxnSpPr>
          <p:nvPr/>
        </p:nvCxnSpPr>
        <p:spPr>
          <a:xfrm>
            <a:off x="2811256" y="2241273"/>
            <a:ext cx="3319670" cy="2474843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DE26E76-4E34-DF4C-A9AC-4F1672985F0C}"/>
              </a:ext>
            </a:extLst>
          </p:cNvPr>
          <p:cNvSpPr txBox="1"/>
          <p:nvPr/>
        </p:nvSpPr>
        <p:spPr>
          <a:xfrm>
            <a:off x="922202" y="189509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941975-6028-9949-BD57-C7265BCF8D6E}"/>
              </a:ext>
            </a:extLst>
          </p:cNvPr>
          <p:cNvSpPr txBox="1"/>
          <p:nvPr/>
        </p:nvSpPr>
        <p:spPr>
          <a:xfrm>
            <a:off x="1309828" y="22412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ADB323-6177-254C-816F-A6E0CA706421}"/>
              </a:ext>
            </a:extLst>
          </p:cNvPr>
          <p:cNvSpPr txBox="1"/>
          <p:nvPr/>
        </p:nvSpPr>
        <p:spPr>
          <a:xfrm>
            <a:off x="1778725" y="2529545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C72B67-7AE7-BA47-B0C8-F9384531FEFD}"/>
              </a:ext>
            </a:extLst>
          </p:cNvPr>
          <p:cNvSpPr txBox="1"/>
          <p:nvPr/>
        </p:nvSpPr>
        <p:spPr>
          <a:xfrm>
            <a:off x="2166351" y="2875721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737D7E-4F45-4D49-BEA0-0A3AE86F3761}"/>
              </a:ext>
            </a:extLst>
          </p:cNvPr>
          <p:cNvSpPr txBox="1"/>
          <p:nvPr/>
        </p:nvSpPr>
        <p:spPr>
          <a:xfrm>
            <a:off x="2601911" y="31931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9A56B8-6080-064E-BE58-8D368D28CD48}"/>
              </a:ext>
            </a:extLst>
          </p:cNvPr>
          <p:cNvSpPr txBox="1"/>
          <p:nvPr/>
        </p:nvSpPr>
        <p:spPr>
          <a:xfrm>
            <a:off x="2989537" y="353928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8309B0-C274-F847-A631-957D0F6BE037}"/>
              </a:ext>
            </a:extLst>
          </p:cNvPr>
          <p:cNvSpPr txBox="1"/>
          <p:nvPr/>
        </p:nvSpPr>
        <p:spPr>
          <a:xfrm>
            <a:off x="3385655" y="3814195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D9484D-241F-EE4D-82A6-78583399F6C1}"/>
              </a:ext>
            </a:extLst>
          </p:cNvPr>
          <p:cNvSpPr txBox="1"/>
          <p:nvPr/>
        </p:nvSpPr>
        <p:spPr>
          <a:xfrm>
            <a:off x="3778241" y="40817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ED4A69-8680-E14B-BD48-3D76A1BECFCC}"/>
              </a:ext>
            </a:extLst>
          </p:cNvPr>
          <p:cNvSpPr txBox="1"/>
          <p:nvPr/>
        </p:nvSpPr>
        <p:spPr>
          <a:xfrm>
            <a:off x="10425496" y="185125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 = 'c'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473B53-9121-7E46-B294-2AE81BF39C6B}"/>
              </a:ext>
            </a:extLst>
          </p:cNvPr>
          <p:cNvSpPr txBox="1"/>
          <p:nvPr/>
        </p:nvSpPr>
        <p:spPr>
          <a:xfrm>
            <a:off x="10425496" y="57196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 = False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A198AFC-D78F-5341-AC8E-33AE8B7DB48B}"/>
              </a:ext>
            </a:extLst>
          </p:cNvPr>
          <p:cNvCxnSpPr>
            <a:cxnSpLocks/>
          </p:cNvCxnSpPr>
          <p:nvPr/>
        </p:nvCxnSpPr>
        <p:spPr>
          <a:xfrm>
            <a:off x="1176524" y="1023441"/>
            <a:ext cx="3319670" cy="2474843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5A3651-CF3F-A143-8B15-3F64ACEE391B}"/>
              </a:ext>
            </a:extLst>
          </p:cNvPr>
          <p:cNvCxnSpPr/>
          <p:nvPr/>
        </p:nvCxnSpPr>
        <p:spPr>
          <a:xfrm flipH="1">
            <a:off x="756470" y="1058518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E35A490-A697-6541-9A7D-3A9B917B67F1}"/>
              </a:ext>
            </a:extLst>
          </p:cNvPr>
          <p:cNvSpPr txBox="1"/>
          <p:nvPr/>
        </p:nvSpPr>
        <p:spPr>
          <a:xfrm>
            <a:off x="149524" y="164822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B5F4F35-0FA7-8C46-909A-BB687A5E2078}"/>
              </a:ext>
            </a:extLst>
          </p:cNvPr>
          <p:cNvSpPr/>
          <p:nvPr/>
        </p:nvSpPr>
        <p:spPr>
          <a:xfrm rot="2243126">
            <a:off x="513345" y="604711"/>
            <a:ext cx="1123127" cy="1855517"/>
          </a:xfrm>
          <a:prstGeom prst="roundRect">
            <a:avLst/>
          </a:prstGeom>
          <a:solidFill>
            <a:srgbClr val="ED7D31">
              <a:alpha val="25098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ounded Rectangular Callout 32">
                <a:extLst>
                  <a:ext uri="{FF2B5EF4-FFF2-40B4-BE49-F238E27FC236}">
                    <a16:creationId xmlns:a16="http://schemas.microsoft.com/office/drawing/2014/main" id="{8C1836CC-8C8B-374B-94CE-4EECE3BC53FA}"/>
                  </a:ext>
                </a:extLst>
              </p:cNvPr>
              <p:cNvSpPr/>
              <p:nvPr/>
            </p:nvSpPr>
            <p:spPr>
              <a:xfrm>
                <a:off x="106920" y="4442434"/>
                <a:ext cx="2704336" cy="1961232"/>
              </a:xfrm>
              <a:prstGeom prst="wedgeRoundRectCallout">
                <a:avLst>
                  <a:gd name="adj1" fmla="val -19674"/>
                  <a:gd name="adj2" fmla="val -149599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val == 'a' or acc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ctr"/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'c' == 'a' or False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ctr"/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 or False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ctr"/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</p:txBody>
          </p:sp>
        </mc:Choice>
        <mc:Fallback>
          <p:sp>
            <p:nvSpPr>
              <p:cNvPr id="33" name="Rounded Rectangular Callout 32">
                <a:extLst>
                  <a:ext uri="{FF2B5EF4-FFF2-40B4-BE49-F238E27FC236}">
                    <a16:creationId xmlns:a16="http://schemas.microsoft.com/office/drawing/2014/main" id="{8C1836CC-8C8B-374B-94CE-4EECE3BC53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0" y="4442434"/>
                <a:ext cx="2704336" cy="1961232"/>
              </a:xfrm>
              <a:prstGeom prst="wedgeRoundRectCallout">
                <a:avLst>
                  <a:gd name="adj1" fmla="val -19674"/>
                  <a:gd name="adj2" fmla="val -149599"/>
                  <a:gd name="adj3" fmla="val 16667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4E539B-42B1-D644-A2A6-3A793EDD8381}"/>
              </a:ext>
            </a:extLst>
          </p:cNvPr>
          <p:cNvCxnSpPr/>
          <p:nvPr/>
        </p:nvCxnSpPr>
        <p:spPr>
          <a:xfrm flipH="1">
            <a:off x="4384297" y="1361661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C86D537-D117-3648-B285-EE1D532FA0F0}"/>
              </a:ext>
            </a:extLst>
          </p:cNvPr>
          <p:cNvCxnSpPr>
            <a:cxnSpLocks/>
          </p:cNvCxnSpPr>
          <p:nvPr/>
        </p:nvCxnSpPr>
        <p:spPr>
          <a:xfrm>
            <a:off x="4791801" y="1351722"/>
            <a:ext cx="3319670" cy="247484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622C30-00D9-DA43-8DDC-A560032149FF}"/>
              </a:ext>
            </a:extLst>
          </p:cNvPr>
          <p:cNvCxnSpPr/>
          <p:nvPr/>
        </p:nvCxnSpPr>
        <p:spPr>
          <a:xfrm flipH="1">
            <a:off x="4771923" y="1644926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2A5BE47-ABD0-4146-9BEE-E0A9775630B7}"/>
              </a:ext>
            </a:extLst>
          </p:cNvPr>
          <p:cNvCxnSpPr/>
          <p:nvPr/>
        </p:nvCxnSpPr>
        <p:spPr>
          <a:xfrm flipH="1">
            <a:off x="5199305" y="1938130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82208B2-33A5-E24D-9A3B-279D51441E4C}"/>
              </a:ext>
            </a:extLst>
          </p:cNvPr>
          <p:cNvCxnSpPr/>
          <p:nvPr/>
        </p:nvCxnSpPr>
        <p:spPr>
          <a:xfrm flipH="1">
            <a:off x="5596870" y="2241273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9735CB-42DF-284B-BDF6-65839D3809D6}"/>
              </a:ext>
            </a:extLst>
          </p:cNvPr>
          <p:cNvCxnSpPr/>
          <p:nvPr/>
        </p:nvCxnSpPr>
        <p:spPr>
          <a:xfrm flipH="1">
            <a:off x="6034190" y="2559327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BCF925-D819-4A48-9D89-51162755D500}"/>
              </a:ext>
            </a:extLst>
          </p:cNvPr>
          <p:cNvCxnSpPr/>
          <p:nvPr/>
        </p:nvCxnSpPr>
        <p:spPr>
          <a:xfrm flipH="1">
            <a:off x="6431755" y="2862470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F5B60A3-33A6-8F4E-9A08-11EBC10031E3}"/>
              </a:ext>
            </a:extLst>
          </p:cNvPr>
          <p:cNvCxnSpPr/>
          <p:nvPr/>
        </p:nvCxnSpPr>
        <p:spPr>
          <a:xfrm flipH="1">
            <a:off x="6819379" y="3163130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9A2379A-F3F6-D64E-A70A-F90D4CA5A46F}"/>
              </a:ext>
            </a:extLst>
          </p:cNvPr>
          <p:cNvCxnSpPr/>
          <p:nvPr/>
        </p:nvCxnSpPr>
        <p:spPr>
          <a:xfrm flipH="1">
            <a:off x="7226883" y="3456334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D40FBA4-B8AB-564C-8743-675EDE167994}"/>
              </a:ext>
            </a:extLst>
          </p:cNvPr>
          <p:cNvCxnSpPr>
            <a:cxnSpLocks/>
          </p:cNvCxnSpPr>
          <p:nvPr/>
        </p:nvCxnSpPr>
        <p:spPr>
          <a:xfrm>
            <a:off x="5994435" y="2251212"/>
            <a:ext cx="3319670" cy="2474843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30E9344-C119-5A4C-A106-8AC9F1012FAD}"/>
              </a:ext>
            </a:extLst>
          </p:cNvPr>
          <p:cNvSpPr txBox="1"/>
          <p:nvPr/>
        </p:nvSpPr>
        <p:spPr>
          <a:xfrm>
            <a:off x="4493007" y="22512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90C06F-8C76-5847-90ED-835F6CBC89FF}"/>
              </a:ext>
            </a:extLst>
          </p:cNvPr>
          <p:cNvSpPr txBox="1"/>
          <p:nvPr/>
        </p:nvSpPr>
        <p:spPr>
          <a:xfrm>
            <a:off x="4961904" y="2539484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7FBDD7-B83F-114F-B773-CBE39488093D}"/>
              </a:ext>
            </a:extLst>
          </p:cNvPr>
          <p:cNvSpPr txBox="1"/>
          <p:nvPr/>
        </p:nvSpPr>
        <p:spPr>
          <a:xfrm>
            <a:off x="5349530" y="2885660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259D1A9-E390-CD43-BDD6-65A8D1A25FD5}"/>
              </a:ext>
            </a:extLst>
          </p:cNvPr>
          <p:cNvSpPr txBox="1"/>
          <p:nvPr/>
        </p:nvSpPr>
        <p:spPr>
          <a:xfrm>
            <a:off x="5785090" y="32030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6275EE-A42F-C644-8212-F15A5A7A6EAB}"/>
              </a:ext>
            </a:extLst>
          </p:cNvPr>
          <p:cNvSpPr txBox="1"/>
          <p:nvPr/>
        </p:nvSpPr>
        <p:spPr>
          <a:xfrm>
            <a:off x="6172716" y="354922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DC321C7-00B5-114D-AAAD-85081A355623}"/>
              </a:ext>
            </a:extLst>
          </p:cNvPr>
          <p:cNvSpPr txBox="1"/>
          <p:nvPr/>
        </p:nvSpPr>
        <p:spPr>
          <a:xfrm>
            <a:off x="6568834" y="382413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8E24EB-7F05-4D40-90EC-F647BDBD0790}"/>
              </a:ext>
            </a:extLst>
          </p:cNvPr>
          <p:cNvSpPr txBox="1"/>
          <p:nvPr/>
        </p:nvSpPr>
        <p:spPr>
          <a:xfrm>
            <a:off x="6961420" y="40916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B9DF9F-87EB-7D4A-A272-62FC9DE85476}"/>
              </a:ext>
            </a:extLst>
          </p:cNvPr>
          <p:cNvSpPr txBox="1"/>
          <p:nvPr/>
        </p:nvSpPr>
        <p:spPr>
          <a:xfrm>
            <a:off x="3801231" y="193530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19C00250-4B11-564B-8745-B3FD5562D994}"/>
              </a:ext>
            </a:extLst>
          </p:cNvPr>
          <p:cNvSpPr/>
          <p:nvPr/>
        </p:nvSpPr>
        <p:spPr>
          <a:xfrm rot="2243126">
            <a:off x="4186585" y="826842"/>
            <a:ext cx="698103" cy="1855517"/>
          </a:xfrm>
          <a:prstGeom prst="roundRect">
            <a:avLst/>
          </a:prstGeom>
          <a:solidFill>
            <a:srgbClr val="ED7D31">
              <a:alpha val="25098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F4A9567A-EEC8-574B-9F6B-187A1B97D562}"/>
              </a:ext>
            </a:extLst>
          </p:cNvPr>
          <p:cNvSpPr/>
          <p:nvPr/>
        </p:nvSpPr>
        <p:spPr>
          <a:xfrm>
            <a:off x="2258252" y="1510783"/>
            <a:ext cx="1462570" cy="209009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34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86BEECD-63AE-FC4C-9E66-9D7856508EF8}"/>
              </a:ext>
            </a:extLst>
          </p:cNvPr>
          <p:cNvCxnSpPr/>
          <p:nvPr/>
        </p:nvCxnSpPr>
        <p:spPr>
          <a:xfrm flipH="1">
            <a:off x="1201118" y="1351722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0E9A76F-D139-EE46-83A2-8708B7284430}"/>
              </a:ext>
            </a:extLst>
          </p:cNvPr>
          <p:cNvCxnSpPr>
            <a:cxnSpLocks/>
          </p:cNvCxnSpPr>
          <p:nvPr/>
        </p:nvCxnSpPr>
        <p:spPr>
          <a:xfrm>
            <a:off x="1608622" y="1341783"/>
            <a:ext cx="3319670" cy="247484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517EE0-CF58-1043-A3B2-A370F1EFA2BD}"/>
              </a:ext>
            </a:extLst>
          </p:cNvPr>
          <p:cNvCxnSpPr/>
          <p:nvPr/>
        </p:nvCxnSpPr>
        <p:spPr>
          <a:xfrm flipH="1">
            <a:off x="1588744" y="1634987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4315BA-35B8-804A-BB38-DBB788CA1AF3}"/>
              </a:ext>
            </a:extLst>
          </p:cNvPr>
          <p:cNvCxnSpPr/>
          <p:nvPr/>
        </p:nvCxnSpPr>
        <p:spPr>
          <a:xfrm flipH="1">
            <a:off x="2016126" y="1928191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D976F4-09FD-C24E-BB79-EAD07EB513DD}"/>
              </a:ext>
            </a:extLst>
          </p:cNvPr>
          <p:cNvCxnSpPr/>
          <p:nvPr/>
        </p:nvCxnSpPr>
        <p:spPr>
          <a:xfrm flipH="1">
            <a:off x="2413691" y="2231334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EFAC10-E070-6442-A59D-32FF731E0F57}"/>
              </a:ext>
            </a:extLst>
          </p:cNvPr>
          <p:cNvCxnSpPr/>
          <p:nvPr/>
        </p:nvCxnSpPr>
        <p:spPr>
          <a:xfrm flipH="1">
            <a:off x="2851011" y="2549388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DEE275-785D-4B41-B57F-7D7FD1653A25}"/>
              </a:ext>
            </a:extLst>
          </p:cNvPr>
          <p:cNvCxnSpPr/>
          <p:nvPr/>
        </p:nvCxnSpPr>
        <p:spPr>
          <a:xfrm flipH="1">
            <a:off x="3248576" y="2852531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382589-0472-434D-BB5D-8899D8F217AE}"/>
              </a:ext>
            </a:extLst>
          </p:cNvPr>
          <p:cNvCxnSpPr/>
          <p:nvPr/>
        </p:nvCxnSpPr>
        <p:spPr>
          <a:xfrm flipH="1">
            <a:off x="3636200" y="3153191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505448-30E5-344D-8EC2-229314D702E0}"/>
              </a:ext>
            </a:extLst>
          </p:cNvPr>
          <p:cNvCxnSpPr/>
          <p:nvPr/>
        </p:nvCxnSpPr>
        <p:spPr>
          <a:xfrm flipH="1">
            <a:off x="4043704" y="3446395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C0F70E-2F72-A647-9C20-BED6B9F61F58}"/>
              </a:ext>
            </a:extLst>
          </p:cNvPr>
          <p:cNvCxnSpPr>
            <a:cxnSpLocks/>
          </p:cNvCxnSpPr>
          <p:nvPr/>
        </p:nvCxnSpPr>
        <p:spPr>
          <a:xfrm>
            <a:off x="2811256" y="2241273"/>
            <a:ext cx="3319670" cy="2474843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DE26E76-4E34-DF4C-A9AC-4F1672985F0C}"/>
              </a:ext>
            </a:extLst>
          </p:cNvPr>
          <p:cNvSpPr txBox="1"/>
          <p:nvPr/>
        </p:nvSpPr>
        <p:spPr>
          <a:xfrm>
            <a:off x="922202" y="189509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941975-6028-9949-BD57-C7265BCF8D6E}"/>
              </a:ext>
            </a:extLst>
          </p:cNvPr>
          <p:cNvSpPr txBox="1"/>
          <p:nvPr/>
        </p:nvSpPr>
        <p:spPr>
          <a:xfrm>
            <a:off x="1309828" y="22412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ADB323-6177-254C-816F-A6E0CA706421}"/>
              </a:ext>
            </a:extLst>
          </p:cNvPr>
          <p:cNvSpPr txBox="1"/>
          <p:nvPr/>
        </p:nvSpPr>
        <p:spPr>
          <a:xfrm>
            <a:off x="1778725" y="2529545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C72B67-7AE7-BA47-B0C8-F9384531FEFD}"/>
              </a:ext>
            </a:extLst>
          </p:cNvPr>
          <p:cNvSpPr txBox="1"/>
          <p:nvPr/>
        </p:nvSpPr>
        <p:spPr>
          <a:xfrm>
            <a:off x="2166351" y="2875721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737D7E-4F45-4D49-BEA0-0A3AE86F3761}"/>
              </a:ext>
            </a:extLst>
          </p:cNvPr>
          <p:cNvSpPr txBox="1"/>
          <p:nvPr/>
        </p:nvSpPr>
        <p:spPr>
          <a:xfrm>
            <a:off x="2601911" y="31931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9A56B8-6080-064E-BE58-8D368D28CD48}"/>
              </a:ext>
            </a:extLst>
          </p:cNvPr>
          <p:cNvSpPr txBox="1"/>
          <p:nvPr/>
        </p:nvSpPr>
        <p:spPr>
          <a:xfrm>
            <a:off x="2989537" y="353928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8309B0-C274-F847-A631-957D0F6BE037}"/>
              </a:ext>
            </a:extLst>
          </p:cNvPr>
          <p:cNvSpPr txBox="1"/>
          <p:nvPr/>
        </p:nvSpPr>
        <p:spPr>
          <a:xfrm>
            <a:off x="3385655" y="3814195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D9484D-241F-EE4D-82A6-78583399F6C1}"/>
              </a:ext>
            </a:extLst>
          </p:cNvPr>
          <p:cNvSpPr txBox="1"/>
          <p:nvPr/>
        </p:nvSpPr>
        <p:spPr>
          <a:xfrm>
            <a:off x="3778241" y="40817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A198AFC-D78F-5341-AC8E-33AE8B7DB48B}"/>
              </a:ext>
            </a:extLst>
          </p:cNvPr>
          <p:cNvCxnSpPr>
            <a:cxnSpLocks/>
          </p:cNvCxnSpPr>
          <p:nvPr/>
        </p:nvCxnSpPr>
        <p:spPr>
          <a:xfrm>
            <a:off x="1176524" y="1023441"/>
            <a:ext cx="3319670" cy="2474843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5A3651-CF3F-A143-8B15-3F64ACEE391B}"/>
              </a:ext>
            </a:extLst>
          </p:cNvPr>
          <p:cNvCxnSpPr/>
          <p:nvPr/>
        </p:nvCxnSpPr>
        <p:spPr>
          <a:xfrm flipH="1">
            <a:off x="756470" y="1058518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E35A490-A697-6541-9A7D-3A9B917B67F1}"/>
              </a:ext>
            </a:extLst>
          </p:cNvPr>
          <p:cNvSpPr txBox="1"/>
          <p:nvPr/>
        </p:nvSpPr>
        <p:spPr>
          <a:xfrm>
            <a:off x="149524" y="164822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B5F4F35-0FA7-8C46-909A-BB687A5E2078}"/>
              </a:ext>
            </a:extLst>
          </p:cNvPr>
          <p:cNvSpPr/>
          <p:nvPr/>
        </p:nvSpPr>
        <p:spPr>
          <a:xfrm rot="2243126">
            <a:off x="4081298" y="893325"/>
            <a:ext cx="1123127" cy="1855517"/>
          </a:xfrm>
          <a:prstGeom prst="roundRect">
            <a:avLst/>
          </a:prstGeom>
          <a:solidFill>
            <a:srgbClr val="ED7D31">
              <a:alpha val="25098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ular Callout 32">
            <a:extLst>
              <a:ext uri="{FF2B5EF4-FFF2-40B4-BE49-F238E27FC236}">
                <a16:creationId xmlns:a16="http://schemas.microsoft.com/office/drawing/2014/main" id="{8C1836CC-8C8B-374B-94CE-4EECE3BC53FA}"/>
              </a:ext>
            </a:extLst>
          </p:cNvPr>
          <p:cNvSpPr/>
          <p:nvPr/>
        </p:nvSpPr>
        <p:spPr>
          <a:xfrm>
            <a:off x="1498843" y="434315"/>
            <a:ext cx="2704336" cy="736325"/>
          </a:xfrm>
          <a:prstGeom prst="wedgeRoundRectCallout">
            <a:avLst>
              <a:gd name="adj1" fmla="val 36190"/>
              <a:gd name="adj2" fmla="val 1460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val == 'b' or acc</a:t>
            </a:r>
          </a:p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4E539B-42B1-D644-A2A6-3A793EDD8381}"/>
              </a:ext>
            </a:extLst>
          </p:cNvPr>
          <p:cNvCxnSpPr/>
          <p:nvPr/>
        </p:nvCxnSpPr>
        <p:spPr>
          <a:xfrm flipH="1">
            <a:off x="4384297" y="1361661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C86D537-D117-3648-B285-EE1D532FA0F0}"/>
              </a:ext>
            </a:extLst>
          </p:cNvPr>
          <p:cNvCxnSpPr>
            <a:cxnSpLocks/>
          </p:cNvCxnSpPr>
          <p:nvPr/>
        </p:nvCxnSpPr>
        <p:spPr>
          <a:xfrm>
            <a:off x="4791801" y="1351722"/>
            <a:ext cx="3319670" cy="247484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622C30-00D9-DA43-8DDC-A560032149FF}"/>
              </a:ext>
            </a:extLst>
          </p:cNvPr>
          <p:cNvCxnSpPr/>
          <p:nvPr/>
        </p:nvCxnSpPr>
        <p:spPr>
          <a:xfrm flipH="1">
            <a:off x="4771923" y="1644926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2A5BE47-ABD0-4146-9BEE-E0A9775630B7}"/>
              </a:ext>
            </a:extLst>
          </p:cNvPr>
          <p:cNvCxnSpPr/>
          <p:nvPr/>
        </p:nvCxnSpPr>
        <p:spPr>
          <a:xfrm flipH="1">
            <a:off x="5199305" y="1938130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82208B2-33A5-E24D-9A3B-279D51441E4C}"/>
              </a:ext>
            </a:extLst>
          </p:cNvPr>
          <p:cNvCxnSpPr/>
          <p:nvPr/>
        </p:nvCxnSpPr>
        <p:spPr>
          <a:xfrm flipH="1">
            <a:off x="5596870" y="2241273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9735CB-42DF-284B-BDF6-65839D3809D6}"/>
              </a:ext>
            </a:extLst>
          </p:cNvPr>
          <p:cNvCxnSpPr/>
          <p:nvPr/>
        </p:nvCxnSpPr>
        <p:spPr>
          <a:xfrm flipH="1">
            <a:off x="6034190" y="2559327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BCF925-D819-4A48-9D89-51162755D500}"/>
              </a:ext>
            </a:extLst>
          </p:cNvPr>
          <p:cNvCxnSpPr/>
          <p:nvPr/>
        </p:nvCxnSpPr>
        <p:spPr>
          <a:xfrm flipH="1">
            <a:off x="6431755" y="2862470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F5B60A3-33A6-8F4E-9A08-11EBC10031E3}"/>
              </a:ext>
            </a:extLst>
          </p:cNvPr>
          <p:cNvCxnSpPr/>
          <p:nvPr/>
        </p:nvCxnSpPr>
        <p:spPr>
          <a:xfrm flipH="1">
            <a:off x="6819379" y="3163130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9A2379A-F3F6-D64E-A70A-F90D4CA5A46F}"/>
              </a:ext>
            </a:extLst>
          </p:cNvPr>
          <p:cNvCxnSpPr/>
          <p:nvPr/>
        </p:nvCxnSpPr>
        <p:spPr>
          <a:xfrm flipH="1">
            <a:off x="7226883" y="3456334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D40FBA4-B8AB-564C-8743-675EDE167994}"/>
              </a:ext>
            </a:extLst>
          </p:cNvPr>
          <p:cNvCxnSpPr>
            <a:cxnSpLocks/>
          </p:cNvCxnSpPr>
          <p:nvPr/>
        </p:nvCxnSpPr>
        <p:spPr>
          <a:xfrm>
            <a:off x="5994435" y="2251212"/>
            <a:ext cx="3319670" cy="2474843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30E9344-C119-5A4C-A106-8AC9F1012FAD}"/>
              </a:ext>
            </a:extLst>
          </p:cNvPr>
          <p:cNvSpPr txBox="1"/>
          <p:nvPr/>
        </p:nvSpPr>
        <p:spPr>
          <a:xfrm>
            <a:off x="4493007" y="22512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90C06F-8C76-5847-90ED-835F6CBC89FF}"/>
              </a:ext>
            </a:extLst>
          </p:cNvPr>
          <p:cNvSpPr txBox="1"/>
          <p:nvPr/>
        </p:nvSpPr>
        <p:spPr>
          <a:xfrm>
            <a:off x="4961904" y="2539484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7FBDD7-B83F-114F-B773-CBE39488093D}"/>
              </a:ext>
            </a:extLst>
          </p:cNvPr>
          <p:cNvSpPr txBox="1"/>
          <p:nvPr/>
        </p:nvSpPr>
        <p:spPr>
          <a:xfrm>
            <a:off x="5349530" y="2885660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259D1A9-E390-CD43-BDD6-65A8D1A25FD5}"/>
              </a:ext>
            </a:extLst>
          </p:cNvPr>
          <p:cNvSpPr txBox="1"/>
          <p:nvPr/>
        </p:nvSpPr>
        <p:spPr>
          <a:xfrm>
            <a:off x="5785090" y="32030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6275EE-A42F-C644-8212-F15A5A7A6EAB}"/>
              </a:ext>
            </a:extLst>
          </p:cNvPr>
          <p:cNvSpPr txBox="1"/>
          <p:nvPr/>
        </p:nvSpPr>
        <p:spPr>
          <a:xfrm>
            <a:off x="6172716" y="354922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DC321C7-00B5-114D-AAAD-85081A355623}"/>
              </a:ext>
            </a:extLst>
          </p:cNvPr>
          <p:cNvSpPr txBox="1"/>
          <p:nvPr/>
        </p:nvSpPr>
        <p:spPr>
          <a:xfrm>
            <a:off x="6568834" y="382413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8E24EB-7F05-4D40-90EC-F647BDBD0790}"/>
              </a:ext>
            </a:extLst>
          </p:cNvPr>
          <p:cNvSpPr txBox="1"/>
          <p:nvPr/>
        </p:nvSpPr>
        <p:spPr>
          <a:xfrm>
            <a:off x="6961420" y="40916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B9DF9F-87EB-7D4A-A272-62FC9DE85476}"/>
              </a:ext>
            </a:extLst>
          </p:cNvPr>
          <p:cNvSpPr txBox="1"/>
          <p:nvPr/>
        </p:nvSpPr>
        <p:spPr>
          <a:xfrm>
            <a:off x="3801231" y="193530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19C00250-4B11-564B-8745-B3FD5562D994}"/>
              </a:ext>
            </a:extLst>
          </p:cNvPr>
          <p:cNvSpPr/>
          <p:nvPr/>
        </p:nvSpPr>
        <p:spPr>
          <a:xfrm rot="2243126">
            <a:off x="7486719" y="1056113"/>
            <a:ext cx="698103" cy="1855517"/>
          </a:xfrm>
          <a:prstGeom prst="roundRect">
            <a:avLst/>
          </a:prstGeom>
          <a:solidFill>
            <a:srgbClr val="ED7D31">
              <a:alpha val="25098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F4A9567A-EEC8-574B-9F6B-187A1B97D562}"/>
              </a:ext>
            </a:extLst>
          </p:cNvPr>
          <p:cNvSpPr/>
          <p:nvPr/>
        </p:nvSpPr>
        <p:spPr>
          <a:xfrm>
            <a:off x="5801594" y="1612074"/>
            <a:ext cx="1462570" cy="209009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503AF86-D6DF-FF42-ADCD-1667C4AFD842}"/>
              </a:ext>
            </a:extLst>
          </p:cNvPr>
          <p:cNvCxnSpPr>
            <a:cxnSpLocks/>
          </p:cNvCxnSpPr>
          <p:nvPr/>
        </p:nvCxnSpPr>
        <p:spPr>
          <a:xfrm>
            <a:off x="8053755" y="1593770"/>
            <a:ext cx="2924380" cy="21731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CDA5C27-6442-8641-ABAB-7CDA7E173E3F}"/>
              </a:ext>
            </a:extLst>
          </p:cNvPr>
          <p:cNvCxnSpPr/>
          <p:nvPr/>
        </p:nvCxnSpPr>
        <p:spPr>
          <a:xfrm flipH="1">
            <a:off x="7638587" y="1585292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01FB784-9A9E-5E46-8A68-57C287004D7B}"/>
              </a:ext>
            </a:extLst>
          </p:cNvPr>
          <p:cNvCxnSpPr/>
          <p:nvPr/>
        </p:nvCxnSpPr>
        <p:spPr>
          <a:xfrm flipH="1">
            <a:off x="8065969" y="1878496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631878D-33DE-9045-878F-281E00B0F019}"/>
              </a:ext>
            </a:extLst>
          </p:cNvPr>
          <p:cNvCxnSpPr/>
          <p:nvPr/>
        </p:nvCxnSpPr>
        <p:spPr>
          <a:xfrm flipH="1">
            <a:off x="8463534" y="2181639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0F966A0-E09A-C945-AEC7-2311E000A70D}"/>
              </a:ext>
            </a:extLst>
          </p:cNvPr>
          <p:cNvCxnSpPr/>
          <p:nvPr/>
        </p:nvCxnSpPr>
        <p:spPr>
          <a:xfrm flipH="1">
            <a:off x="8900854" y="2499693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D6A8B9F-C0AA-1C42-842D-1E0E4FD468B2}"/>
              </a:ext>
            </a:extLst>
          </p:cNvPr>
          <p:cNvCxnSpPr/>
          <p:nvPr/>
        </p:nvCxnSpPr>
        <p:spPr>
          <a:xfrm flipH="1">
            <a:off x="9298419" y="2802836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F34AF54-AC72-DF44-A648-7F07E48911B3}"/>
              </a:ext>
            </a:extLst>
          </p:cNvPr>
          <p:cNvCxnSpPr/>
          <p:nvPr/>
        </p:nvCxnSpPr>
        <p:spPr>
          <a:xfrm flipH="1">
            <a:off x="9686043" y="3103496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3A4A126-AE8E-6F48-AF3B-9C963A28A944}"/>
              </a:ext>
            </a:extLst>
          </p:cNvPr>
          <p:cNvCxnSpPr/>
          <p:nvPr/>
        </p:nvCxnSpPr>
        <p:spPr>
          <a:xfrm flipH="1">
            <a:off x="10093547" y="3396700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BFBAC82-2C47-6B4B-8ECD-227163C7AEBA}"/>
              </a:ext>
            </a:extLst>
          </p:cNvPr>
          <p:cNvCxnSpPr>
            <a:cxnSpLocks/>
          </p:cNvCxnSpPr>
          <p:nvPr/>
        </p:nvCxnSpPr>
        <p:spPr>
          <a:xfrm>
            <a:off x="8861099" y="2191578"/>
            <a:ext cx="3319670" cy="2474843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C2F9399-DDEF-8E45-836C-1A2ED4A2C209}"/>
              </a:ext>
            </a:extLst>
          </p:cNvPr>
          <p:cNvSpPr txBox="1"/>
          <p:nvPr/>
        </p:nvSpPr>
        <p:spPr>
          <a:xfrm>
            <a:off x="7828568" y="2479850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5524C4F-9FB4-E142-ADB1-DCF58094DC8E}"/>
              </a:ext>
            </a:extLst>
          </p:cNvPr>
          <p:cNvSpPr txBox="1"/>
          <p:nvPr/>
        </p:nvSpPr>
        <p:spPr>
          <a:xfrm>
            <a:off x="8216194" y="2826026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F59363C-C3B5-9B42-9630-6B83A9EDEB8A}"/>
              </a:ext>
            </a:extLst>
          </p:cNvPr>
          <p:cNvSpPr txBox="1"/>
          <p:nvPr/>
        </p:nvSpPr>
        <p:spPr>
          <a:xfrm>
            <a:off x="8651754" y="31434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68C1D29-5A11-A54C-ADF8-C5D3DE40CBD2}"/>
              </a:ext>
            </a:extLst>
          </p:cNvPr>
          <p:cNvSpPr txBox="1"/>
          <p:nvPr/>
        </p:nvSpPr>
        <p:spPr>
          <a:xfrm>
            <a:off x="9039380" y="348959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2538845-B880-3E44-B879-F18E3FE453E8}"/>
              </a:ext>
            </a:extLst>
          </p:cNvPr>
          <p:cNvSpPr txBox="1"/>
          <p:nvPr/>
        </p:nvSpPr>
        <p:spPr>
          <a:xfrm>
            <a:off x="9435498" y="37645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B8DC46-DF4B-224C-9525-6027F8E29E06}"/>
              </a:ext>
            </a:extLst>
          </p:cNvPr>
          <p:cNvSpPr txBox="1"/>
          <p:nvPr/>
        </p:nvSpPr>
        <p:spPr>
          <a:xfrm>
            <a:off x="9828084" y="40320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D7846E0-54CB-014A-8022-5FCF0E574D0C}"/>
              </a:ext>
            </a:extLst>
          </p:cNvPr>
          <p:cNvSpPr txBox="1"/>
          <p:nvPr/>
        </p:nvSpPr>
        <p:spPr>
          <a:xfrm>
            <a:off x="7127770" y="220319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CA98962-7A67-F748-9949-0A2B69FC51F3}"/>
              </a:ext>
            </a:extLst>
          </p:cNvPr>
          <p:cNvSpPr txBox="1"/>
          <p:nvPr/>
        </p:nvSpPr>
        <p:spPr>
          <a:xfrm>
            <a:off x="10425496" y="185125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 = 'c'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AA276EA-C336-CD4A-A093-BE04DB4837D1}"/>
              </a:ext>
            </a:extLst>
          </p:cNvPr>
          <p:cNvSpPr txBox="1"/>
          <p:nvPr/>
        </p:nvSpPr>
        <p:spPr>
          <a:xfrm>
            <a:off x="10425496" y="57196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 = False</a:t>
            </a:r>
          </a:p>
        </p:txBody>
      </p:sp>
    </p:spTree>
    <p:extLst>
      <p:ext uri="{BB962C8B-B14F-4D97-AF65-F5344CB8AC3E}">
        <p14:creationId xmlns:p14="http://schemas.microsoft.com/office/powerpoint/2010/main" val="1707669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86BEECD-63AE-FC4C-9E66-9D7856508EF8}"/>
              </a:ext>
            </a:extLst>
          </p:cNvPr>
          <p:cNvCxnSpPr/>
          <p:nvPr/>
        </p:nvCxnSpPr>
        <p:spPr>
          <a:xfrm flipH="1">
            <a:off x="1201118" y="1351722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0E9A76F-D139-EE46-83A2-8708B7284430}"/>
              </a:ext>
            </a:extLst>
          </p:cNvPr>
          <p:cNvCxnSpPr>
            <a:cxnSpLocks/>
          </p:cNvCxnSpPr>
          <p:nvPr/>
        </p:nvCxnSpPr>
        <p:spPr>
          <a:xfrm>
            <a:off x="1608622" y="1341783"/>
            <a:ext cx="3319670" cy="247484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517EE0-CF58-1043-A3B2-A370F1EFA2BD}"/>
              </a:ext>
            </a:extLst>
          </p:cNvPr>
          <p:cNvCxnSpPr/>
          <p:nvPr/>
        </p:nvCxnSpPr>
        <p:spPr>
          <a:xfrm flipH="1">
            <a:off x="1588744" y="1634987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4315BA-35B8-804A-BB38-DBB788CA1AF3}"/>
              </a:ext>
            </a:extLst>
          </p:cNvPr>
          <p:cNvCxnSpPr/>
          <p:nvPr/>
        </p:nvCxnSpPr>
        <p:spPr>
          <a:xfrm flipH="1">
            <a:off x="2016126" y="1928191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D976F4-09FD-C24E-BB79-EAD07EB513DD}"/>
              </a:ext>
            </a:extLst>
          </p:cNvPr>
          <p:cNvCxnSpPr/>
          <p:nvPr/>
        </p:nvCxnSpPr>
        <p:spPr>
          <a:xfrm flipH="1">
            <a:off x="2413691" y="2231334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EFAC10-E070-6442-A59D-32FF731E0F57}"/>
              </a:ext>
            </a:extLst>
          </p:cNvPr>
          <p:cNvCxnSpPr/>
          <p:nvPr/>
        </p:nvCxnSpPr>
        <p:spPr>
          <a:xfrm flipH="1">
            <a:off x="2851011" y="2549388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DEE275-785D-4B41-B57F-7D7FD1653A25}"/>
              </a:ext>
            </a:extLst>
          </p:cNvPr>
          <p:cNvCxnSpPr/>
          <p:nvPr/>
        </p:nvCxnSpPr>
        <p:spPr>
          <a:xfrm flipH="1">
            <a:off x="3248576" y="2852531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382589-0472-434D-BB5D-8899D8F217AE}"/>
              </a:ext>
            </a:extLst>
          </p:cNvPr>
          <p:cNvCxnSpPr/>
          <p:nvPr/>
        </p:nvCxnSpPr>
        <p:spPr>
          <a:xfrm flipH="1">
            <a:off x="3636200" y="3153191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505448-30E5-344D-8EC2-229314D702E0}"/>
              </a:ext>
            </a:extLst>
          </p:cNvPr>
          <p:cNvCxnSpPr/>
          <p:nvPr/>
        </p:nvCxnSpPr>
        <p:spPr>
          <a:xfrm flipH="1">
            <a:off x="4043704" y="3446395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C0F70E-2F72-A647-9C20-BED6B9F61F58}"/>
              </a:ext>
            </a:extLst>
          </p:cNvPr>
          <p:cNvCxnSpPr>
            <a:cxnSpLocks/>
          </p:cNvCxnSpPr>
          <p:nvPr/>
        </p:nvCxnSpPr>
        <p:spPr>
          <a:xfrm>
            <a:off x="2811256" y="2241273"/>
            <a:ext cx="3319670" cy="2474843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DE26E76-4E34-DF4C-A9AC-4F1672985F0C}"/>
              </a:ext>
            </a:extLst>
          </p:cNvPr>
          <p:cNvSpPr txBox="1"/>
          <p:nvPr/>
        </p:nvSpPr>
        <p:spPr>
          <a:xfrm>
            <a:off x="922202" y="189509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941975-6028-9949-BD57-C7265BCF8D6E}"/>
              </a:ext>
            </a:extLst>
          </p:cNvPr>
          <p:cNvSpPr txBox="1"/>
          <p:nvPr/>
        </p:nvSpPr>
        <p:spPr>
          <a:xfrm>
            <a:off x="1309828" y="22412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ADB323-6177-254C-816F-A6E0CA706421}"/>
              </a:ext>
            </a:extLst>
          </p:cNvPr>
          <p:cNvSpPr txBox="1"/>
          <p:nvPr/>
        </p:nvSpPr>
        <p:spPr>
          <a:xfrm>
            <a:off x="1778725" y="2529545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C72B67-7AE7-BA47-B0C8-F9384531FEFD}"/>
              </a:ext>
            </a:extLst>
          </p:cNvPr>
          <p:cNvSpPr txBox="1"/>
          <p:nvPr/>
        </p:nvSpPr>
        <p:spPr>
          <a:xfrm>
            <a:off x="2166351" y="2875721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737D7E-4F45-4D49-BEA0-0A3AE86F3761}"/>
              </a:ext>
            </a:extLst>
          </p:cNvPr>
          <p:cNvSpPr txBox="1"/>
          <p:nvPr/>
        </p:nvSpPr>
        <p:spPr>
          <a:xfrm>
            <a:off x="2601911" y="31931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9A56B8-6080-064E-BE58-8D368D28CD48}"/>
              </a:ext>
            </a:extLst>
          </p:cNvPr>
          <p:cNvSpPr txBox="1"/>
          <p:nvPr/>
        </p:nvSpPr>
        <p:spPr>
          <a:xfrm>
            <a:off x="2989537" y="353928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8309B0-C274-F847-A631-957D0F6BE037}"/>
              </a:ext>
            </a:extLst>
          </p:cNvPr>
          <p:cNvSpPr txBox="1"/>
          <p:nvPr/>
        </p:nvSpPr>
        <p:spPr>
          <a:xfrm>
            <a:off x="3385655" y="3814195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D9484D-241F-EE4D-82A6-78583399F6C1}"/>
              </a:ext>
            </a:extLst>
          </p:cNvPr>
          <p:cNvSpPr txBox="1"/>
          <p:nvPr/>
        </p:nvSpPr>
        <p:spPr>
          <a:xfrm>
            <a:off x="3778241" y="40817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A198AFC-D78F-5341-AC8E-33AE8B7DB48B}"/>
              </a:ext>
            </a:extLst>
          </p:cNvPr>
          <p:cNvCxnSpPr>
            <a:cxnSpLocks/>
          </p:cNvCxnSpPr>
          <p:nvPr/>
        </p:nvCxnSpPr>
        <p:spPr>
          <a:xfrm>
            <a:off x="1176524" y="1023441"/>
            <a:ext cx="3319670" cy="2474843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5A3651-CF3F-A143-8B15-3F64ACEE391B}"/>
              </a:ext>
            </a:extLst>
          </p:cNvPr>
          <p:cNvCxnSpPr/>
          <p:nvPr/>
        </p:nvCxnSpPr>
        <p:spPr>
          <a:xfrm flipH="1">
            <a:off x="756470" y="1058518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E35A490-A697-6541-9A7D-3A9B917B67F1}"/>
              </a:ext>
            </a:extLst>
          </p:cNvPr>
          <p:cNvSpPr txBox="1"/>
          <p:nvPr/>
        </p:nvSpPr>
        <p:spPr>
          <a:xfrm>
            <a:off x="149524" y="164822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B5F4F35-0FA7-8C46-909A-BB687A5E2078}"/>
              </a:ext>
            </a:extLst>
          </p:cNvPr>
          <p:cNvSpPr/>
          <p:nvPr/>
        </p:nvSpPr>
        <p:spPr>
          <a:xfrm rot="2243126">
            <a:off x="7371211" y="1253882"/>
            <a:ext cx="1123127" cy="1855517"/>
          </a:xfrm>
          <a:prstGeom prst="roundRect">
            <a:avLst/>
          </a:prstGeom>
          <a:solidFill>
            <a:srgbClr val="ED7D31">
              <a:alpha val="25098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4E539B-42B1-D644-A2A6-3A793EDD8381}"/>
              </a:ext>
            </a:extLst>
          </p:cNvPr>
          <p:cNvCxnSpPr/>
          <p:nvPr/>
        </p:nvCxnSpPr>
        <p:spPr>
          <a:xfrm flipH="1">
            <a:off x="4384297" y="1361661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C86D537-D117-3648-B285-EE1D532FA0F0}"/>
              </a:ext>
            </a:extLst>
          </p:cNvPr>
          <p:cNvCxnSpPr>
            <a:cxnSpLocks/>
          </p:cNvCxnSpPr>
          <p:nvPr/>
        </p:nvCxnSpPr>
        <p:spPr>
          <a:xfrm>
            <a:off x="4791801" y="1351722"/>
            <a:ext cx="3319670" cy="247484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622C30-00D9-DA43-8DDC-A560032149FF}"/>
              </a:ext>
            </a:extLst>
          </p:cNvPr>
          <p:cNvCxnSpPr/>
          <p:nvPr/>
        </p:nvCxnSpPr>
        <p:spPr>
          <a:xfrm flipH="1">
            <a:off x="4771923" y="1644926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2A5BE47-ABD0-4146-9BEE-E0A9775630B7}"/>
              </a:ext>
            </a:extLst>
          </p:cNvPr>
          <p:cNvCxnSpPr/>
          <p:nvPr/>
        </p:nvCxnSpPr>
        <p:spPr>
          <a:xfrm flipH="1">
            <a:off x="5199305" y="1938130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82208B2-33A5-E24D-9A3B-279D51441E4C}"/>
              </a:ext>
            </a:extLst>
          </p:cNvPr>
          <p:cNvCxnSpPr/>
          <p:nvPr/>
        </p:nvCxnSpPr>
        <p:spPr>
          <a:xfrm flipH="1">
            <a:off x="5596870" y="2241273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9735CB-42DF-284B-BDF6-65839D3809D6}"/>
              </a:ext>
            </a:extLst>
          </p:cNvPr>
          <p:cNvCxnSpPr/>
          <p:nvPr/>
        </p:nvCxnSpPr>
        <p:spPr>
          <a:xfrm flipH="1">
            <a:off x="6034190" y="2559327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BCF925-D819-4A48-9D89-51162755D500}"/>
              </a:ext>
            </a:extLst>
          </p:cNvPr>
          <p:cNvCxnSpPr/>
          <p:nvPr/>
        </p:nvCxnSpPr>
        <p:spPr>
          <a:xfrm flipH="1">
            <a:off x="6431755" y="2862470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F5B60A3-33A6-8F4E-9A08-11EBC10031E3}"/>
              </a:ext>
            </a:extLst>
          </p:cNvPr>
          <p:cNvCxnSpPr/>
          <p:nvPr/>
        </p:nvCxnSpPr>
        <p:spPr>
          <a:xfrm flipH="1">
            <a:off x="6819379" y="3163130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9A2379A-F3F6-D64E-A70A-F90D4CA5A46F}"/>
              </a:ext>
            </a:extLst>
          </p:cNvPr>
          <p:cNvCxnSpPr/>
          <p:nvPr/>
        </p:nvCxnSpPr>
        <p:spPr>
          <a:xfrm flipH="1">
            <a:off x="7226883" y="3456334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D40FBA4-B8AB-564C-8743-675EDE167994}"/>
              </a:ext>
            </a:extLst>
          </p:cNvPr>
          <p:cNvCxnSpPr>
            <a:cxnSpLocks/>
          </p:cNvCxnSpPr>
          <p:nvPr/>
        </p:nvCxnSpPr>
        <p:spPr>
          <a:xfrm>
            <a:off x="5994435" y="2251212"/>
            <a:ext cx="3319670" cy="2474843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30E9344-C119-5A4C-A106-8AC9F1012FAD}"/>
              </a:ext>
            </a:extLst>
          </p:cNvPr>
          <p:cNvSpPr txBox="1"/>
          <p:nvPr/>
        </p:nvSpPr>
        <p:spPr>
          <a:xfrm>
            <a:off x="4493007" y="22512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90C06F-8C76-5847-90ED-835F6CBC89FF}"/>
              </a:ext>
            </a:extLst>
          </p:cNvPr>
          <p:cNvSpPr txBox="1"/>
          <p:nvPr/>
        </p:nvSpPr>
        <p:spPr>
          <a:xfrm>
            <a:off x="4961904" y="2539484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7FBDD7-B83F-114F-B773-CBE39488093D}"/>
              </a:ext>
            </a:extLst>
          </p:cNvPr>
          <p:cNvSpPr txBox="1"/>
          <p:nvPr/>
        </p:nvSpPr>
        <p:spPr>
          <a:xfrm>
            <a:off x="5349530" y="2885660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259D1A9-E390-CD43-BDD6-65A8D1A25FD5}"/>
              </a:ext>
            </a:extLst>
          </p:cNvPr>
          <p:cNvSpPr txBox="1"/>
          <p:nvPr/>
        </p:nvSpPr>
        <p:spPr>
          <a:xfrm>
            <a:off x="5785090" y="32030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6275EE-A42F-C644-8212-F15A5A7A6EAB}"/>
              </a:ext>
            </a:extLst>
          </p:cNvPr>
          <p:cNvSpPr txBox="1"/>
          <p:nvPr/>
        </p:nvSpPr>
        <p:spPr>
          <a:xfrm>
            <a:off x="6172716" y="354922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DC321C7-00B5-114D-AAAD-85081A355623}"/>
              </a:ext>
            </a:extLst>
          </p:cNvPr>
          <p:cNvSpPr txBox="1"/>
          <p:nvPr/>
        </p:nvSpPr>
        <p:spPr>
          <a:xfrm>
            <a:off x="6568834" y="382413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8E24EB-7F05-4D40-90EC-F647BDBD0790}"/>
              </a:ext>
            </a:extLst>
          </p:cNvPr>
          <p:cNvSpPr txBox="1"/>
          <p:nvPr/>
        </p:nvSpPr>
        <p:spPr>
          <a:xfrm>
            <a:off x="6961420" y="40916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B9DF9F-87EB-7D4A-A272-62FC9DE85476}"/>
              </a:ext>
            </a:extLst>
          </p:cNvPr>
          <p:cNvSpPr txBox="1"/>
          <p:nvPr/>
        </p:nvSpPr>
        <p:spPr>
          <a:xfrm>
            <a:off x="3801231" y="193530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503AF86-D6DF-FF42-ADCD-1667C4AFD842}"/>
              </a:ext>
            </a:extLst>
          </p:cNvPr>
          <p:cNvCxnSpPr>
            <a:cxnSpLocks/>
          </p:cNvCxnSpPr>
          <p:nvPr/>
        </p:nvCxnSpPr>
        <p:spPr>
          <a:xfrm>
            <a:off x="8053755" y="1593770"/>
            <a:ext cx="2924380" cy="21731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CDA5C27-6442-8641-ABAB-7CDA7E173E3F}"/>
              </a:ext>
            </a:extLst>
          </p:cNvPr>
          <p:cNvCxnSpPr/>
          <p:nvPr/>
        </p:nvCxnSpPr>
        <p:spPr>
          <a:xfrm flipH="1">
            <a:off x="7638587" y="1585292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01FB784-9A9E-5E46-8A68-57C287004D7B}"/>
              </a:ext>
            </a:extLst>
          </p:cNvPr>
          <p:cNvCxnSpPr/>
          <p:nvPr/>
        </p:nvCxnSpPr>
        <p:spPr>
          <a:xfrm flipH="1">
            <a:off x="8065969" y="1878496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631878D-33DE-9045-878F-281E00B0F019}"/>
              </a:ext>
            </a:extLst>
          </p:cNvPr>
          <p:cNvCxnSpPr/>
          <p:nvPr/>
        </p:nvCxnSpPr>
        <p:spPr>
          <a:xfrm flipH="1">
            <a:off x="8463534" y="2181639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0F966A0-E09A-C945-AEC7-2311E000A70D}"/>
              </a:ext>
            </a:extLst>
          </p:cNvPr>
          <p:cNvCxnSpPr/>
          <p:nvPr/>
        </p:nvCxnSpPr>
        <p:spPr>
          <a:xfrm flipH="1">
            <a:off x="8900854" y="2499693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D6A8B9F-C0AA-1C42-842D-1E0E4FD468B2}"/>
              </a:ext>
            </a:extLst>
          </p:cNvPr>
          <p:cNvCxnSpPr/>
          <p:nvPr/>
        </p:nvCxnSpPr>
        <p:spPr>
          <a:xfrm flipH="1">
            <a:off x="9298419" y="2802836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F34AF54-AC72-DF44-A648-7F07E48911B3}"/>
              </a:ext>
            </a:extLst>
          </p:cNvPr>
          <p:cNvCxnSpPr/>
          <p:nvPr/>
        </p:nvCxnSpPr>
        <p:spPr>
          <a:xfrm flipH="1">
            <a:off x="9686043" y="3103496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3A4A126-AE8E-6F48-AF3B-9C963A28A944}"/>
              </a:ext>
            </a:extLst>
          </p:cNvPr>
          <p:cNvCxnSpPr/>
          <p:nvPr/>
        </p:nvCxnSpPr>
        <p:spPr>
          <a:xfrm flipH="1">
            <a:off x="10093547" y="3396700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BFBAC82-2C47-6B4B-8ECD-227163C7AEBA}"/>
              </a:ext>
            </a:extLst>
          </p:cNvPr>
          <p:cNvCxnSpPr>
            <a:cxnSpLocks/>
          </p:cNvCxnSpPr>
          <p:nvPr/>
        </p:nvCxnSpPr>
        <p:spPr>
          <a:xfrm>
            <a:off x="8861099" y="2191578"/>
            <a:ext cx="3319670" cy="2474843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C2F9399-DDEF-8E45-836C-1A2ED4A2C209}"/>
              </a:ext>
            </a:extLst>
          </p:cNvPr>
          <p:cNvSpPr txBox="1"/>
          <p:nvPr/>
        </p:nvSpPr>
        <p:spPr>
          <a:xfrm>
            <a:off x="7828568" y="2479850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5524C4F-9FB4-E142-ADB1-DCF58094DC8E}"/>
              </a:ext>
            </a:extLst>
          </p:cNvPr>
          <p:cNvSpPr txBox="1"/>
          <p:nvPr/>
        </p:nvSpPr>
        <p:spPr>
          <a:xfrm>
            <a:off x="8216194" y="2826026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F59363C-C3B5-9B42-9630-6B83A9EDEB8A}"/>
              </a:ext>
            </a:extLst>
          </p:cNvPr>
          <p:cNvSpPr txBox="1"/>
          <p:nvPr/>
        </p:nvSpPr>
        <p:spPr>
          <a:xfrm>
            <a:off x="8651754" y="31434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68C1D29-5A11-A54C-ADF8-C5D3DE40CBD2}"/>
              </a:ext>
            </a:extLst>
          </p:cNvPr>
          <p:cNvSpPr txBox="1"/>
          <p:nvPr/>
        </p:nvSpPr>
        <p:spPr>
          <a:xfrm>
            <a:off x="9039380" y="348959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2538845-B880-3E44-B879-F18E3FE453E8}"/>
              </a:ext>
            </a:extLst>
          </p:cNvPr>
          <p:cNvSpPr txBox="1"/>
          <p:nvPr/>
        </p:nvSpPr>
        <p:spPr>
          <a:xfrm>
            <a:off x="9435498" y="37645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B8DC46-DF4B-224C-9525-6027F8E29E06}"/>
              </a:ext>
            </a:extLst>
          </p:cNvPr>
          <p:cNvSpPr txBox="1"/>
          <p:nvPr/>
        </p:nvSpPr>
        <p:spPr>
          <a:xfrm>
            <a:off x="9828084" y="40320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D7846E0-54CB-014A-8022-5FCF0E574D0C}"/>
              </a:ext>
            </a:extLst>
          </p:cNvPr>
          <p:cNvSpPr txBox="1"/>
          <p:nvPr/>
        </p:nvSpPr>
        <p:spPr>
          <a:xfrm>
            <a:off x="7127770" y="220319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2ADA2F4-F01E-6848-9A10-CE032C5D325E}"/>
              </a:ext>
            </a:extLst>
          </p:cNvPr>
          <p:cNvSpPr txBox="1"/>
          <p:nvPr/>
        </p:nvSpPr>
        <p:spPr>
          <a:xfrm>
            <a:off x="10425496" y="185125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 = 'c'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01835A2-3D9D-9248-860D-1B7229FC435B}"/>
              </a:ext>
            </a:extLst>
          </p:cNvPr>
          <p:cNvSpPr txBox="1"/>
          <p:nvPr/>
        </p:nvSpPr>
        <p:spPr>
          <a:xfrm>
            <a:off x="10425496" y="57196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 = False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ounded Rectangular Callout 64">
                <a:extLst>
                  <a:ext uri="{FF2B5EF4-FFF2-40B4-BE49-F238E27FC236}">
                    <a16:creationId xmlns:a16="http://schemas.microsoft.com/office/drawing/2014/main" id="{3A7FD1AB-E416-D94B-AFB8-23009BE30374}"/>
                  </a:ext>
                </a:extLst>
              </p:cNvPr>
              <p:cNvSpPr/>
              <p:nvPr/>
            </p:nvSpPr>
            <p:spPr>
              <a:xfrm>
                <a:off x="5982978" y="4735994"/>
                <a:ext cx="2704336" cy="1961232"/>
              </a:xfrm>
              <a:prstGeom prst="wedgeRoundRectCallout">
                <a:avLst>
                  <a:gd name="adj1" fmla="val -2033"/>
                  <a:gd name="adj2" fmla="val -146558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val == 'c' or acc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ctr"/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'c' == 'c' or False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ctr"/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True or False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ctr"/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</mc:Choice>
        <mc:Fallback>
          <p:sp>
            <p:nvSpPr>
              <p:cNvPr id="65" name="Rounded Rectangular Callout 64">
                <a:extLst>
                  <a:ext uri="{FF2B5EF4-FFF2-40B4-BE49-F238E27FC236}">
                    <a16:creationId xmlns:a16="http://schemas.microsoft.com/office/drawing/2014/main" id="{3A7FD1AB-E416-D94B-AFB8-23009BE303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978" y="4735994"/>
                <a:ext cx="2704336" cy="1961232"/>
              </a:xfrm>
              <a:prstGeom prst="wedgeRoundRectCallout">
                <a:avLst>
                  <a:gd name="adj1" fmla="val -2033"/>
                  <a:gd name="adj2" fmla="val -146558"/>
                  <a:gd name="adj3" fmla="val 16667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5236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86BEECD-63AE-FC4C-9E66-9D7856508EF8}"/>
              </a:ext>
            </a:extLst>
          </p:cNvPr>
          <p:cNvCxnSpPr/>
          <p:nvPr/>
        </p:nvCxnSpPr>
        <p:spPr>
          <a:xfrm flipH="1">
            <a:off x="1201118" y="1351722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0E9A76F-D139-EE46-83A2-8708B7284430}"/>
              </a:ext>
            </a:extLst>
          </p:cNvPr>
          <p:cNvCxnSpPr>
            <a:cxnSpLocks/>
          </p:cNvCxnSpPr>
          <p:nvPr/>
        </p:nvCxnSpPr>
        <p:spPr>
          <a:xfrm>
            <a:off x="1608622" y="1341783"/>
            <a:ext cx="3319670" cy="247484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517EE0-CF58-1043-A3B2-A370F1EFA2BD}"/>
              </a:ext>
            </a:extLst>
          </p:cNvPr>
          <p:cNvCxnSpPr/>
          <p:nvPr/>
        </p:nvCxnSpPr>
        <p:spPr>
          <a:xfrm flipH="1">
            <a:off x="1588744" y="1634987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4315BA-35B8-804A-BB38-DBB788CA1AF3}"/>
              </a:ext>
            </a:extLst>
          </p:cNvPr>
          <p:cNvCxnSpPr/>
          <p:nvPr/>
        </p:nvCxnSpPr>
        <p:spPr>
          <a:xfrm flipH="1">
            <a:off x="2016126" y="1928191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D976F4-09FD-C24E-BB79-EAD07EB513DD}"/>
              </a:ext>
            </a:extLst>
          </p:cNvPr>
          <p:cNvCxnSpPr/>
          <p:nvPr/>
        </p:nvCxnSpPr>
        <p:spPr>
          <a:xfrm flipH="1">
            <a:off x="2413691" y="2231334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EFAC10-E070-6442-A59D-32FF731E0F57}"/>
              </a:ext>
            </a:extLst>
          </p:cNvPr>
          <p:cNvCxnSpPr/>
          <p:nvPr/>
        </p:nvCxnSpPr>
        <p:spPr>
          <a:xfrm flipH="1">
            <a:off x="2851011" y="2549388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DEE275-785D-4B41-B57F-7D7FD1653A25}"/>
              </a:ext>
            </a:extLst>
          </p:cNvPr>
          <p:cNvCxnSpPr/>
          <p:nvPr/>
        </p:nvCxnSpPr>
        <p:spPr>
          <a:xfrm flipH="1">
            <a:off x="3248576" y="2852531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382589-0472-434D-BB5D-8899D8F217AE}"/>
              </a:ext>
            </a:extLst>
          </p:cNvPr>
          <p:cNvCxnSpPr/>
          <p:nvPr/>
        </p:nvCxnSpPr>
        <p:spPr>
          <a:xfrm flipH="1">
            <a:off x="3636200" y="3153191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505448-30E5-344D-8EC2-229314D702E0}"/>
              </a:ext>
            </a:extLst>
          </p:cNvPr>
          <p:cNvCxnSpPr/>
          <p:nvPr/>
        </p:nvCxnSpPr>
        <p:spPr>
          <a:xfrm flipH="1">
            <a:off x="4043704" y="3446395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C0F70E-2F72-A647-9C20-BED6B9F61F58}"/>
              </a:ext>
            </a:extLst>
          </p:cNvPr>
          <p:cNvCxnSpPr>
            <a:cxnSpLocks/>
          </p:cNvCxnSpPr>
          <p:nvPr/>
        </p:nvCxnSpPr>
        <p:spPr>
          <a:xfrm>
            <a:off x="2811256" y="2241273"/>
            <a:ext cx="3319670" cy="2474843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DE26E76-4E34-DF4C-A9AC-4F1672985F0C}"/>
              </a:ext>
            </a:extLst>
          </p:cNvPr>
          <p:cNvSpPr txBox="1"/>
          <p:nvPr/>
        </p:nvSpPr>
        <p:spPr>
          <a:xfrm>
            <a:off x="922202" y="189509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941975-6028-9949-BD57-C7265BCF8D6E}"/>
              </a:ext>
            </a:extLst>
          </p:cNvPr>
          <p:cNvSpPr txBox="1"/>
          <p:nvPr/>
        </p:nvSpPr>
        <p:spPr>
          <a:xfrm>
            <a:off x="1309828" y="22412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ADB323-6177-254C-816F-A6E0CA706421}"/>
              </a:ext>
            </a:extLst>
          </p:cNvPr>
          <p:cNvSpPr txBox="1"/>
          <p:nvPr/>
        </p:nvSpPr>
        <p:spPr>
          <a:xfrm>
            <a:off x="1778725" y="2529545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C72B67-7AE7-BA47-B0C8-F9384531FEFD}"/>
              </a:ext>
            </a:extLst>
          </p:cNvPr>
          <p:cNvSpPr txBox="1"/>
          <p:nvPr/>
        </p:nvSpPr>
        <p:spPr>
          <a:xfrm>
            <a:off x="2166351" y="2875721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737D7E-4F45-4D49-BEA0-0A3AE86F3761}"/>
              </a:ext>
            </a:extLst>
          </p:cNvPr>
          <p:cNvSpPr txBox="1"/>
          <p:nvPr/>
        </p:nvSpPr>
        <p:spPr>
          <a:xfrm>
            <a:off x="2601911" y="31931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9A56B8-6080-064E-BE58-8D368D28CD48}"/>
              </a:ext>
            </a:extLst>
          </p:cNvPr>
          <p:cNvSpPr txBox="1"/>
          <p:nvPr/>
        </p:nvSpPr>
        <p:spPr>
          <a:xfrm>
            <a:off x="2989537" y="353928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8309B0-C274-F847-A631-957D0F6BE037}"/>
              </a:ext>
            </a:extLst>
          </p:cNvPr>
          <p:cNvSpPr txBox="1"/>
          <p:nvPr/>
        </p:nvSpPr>
        <p:spPr>
          <a:xfrm>
            <a:off x="3385655" y="3814195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D9484D-241F-EE4D-82A6-78583399F6C1}"/>
              </a:ext>
            </a:extLst>
          </p:cNvPr>
          <p:cNvSpPr txBox="1"/>
          <p:nvPr/>
        </p:nvSpPr>
        <p:spPr>
          <a:xfrm>
            <a:off x="3778241" y="40817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ED4A69-8680-E14B-BD48-3D76A1BECFCC}"/>
              </a:ext>
            </a:extLst>
          </p:cNvPr>
          <p:cNvSpPr txBox="1"/>
          <p:nvPr/>
        </p:nvSpPr>
        <p:spPr>
          <a:xfrm>
            <a:off x="10425496" y="185125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 = 'd'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473B53-9121-7E46-B294-2AE81BF39C6B}"/>
              </a:ext>
            </a:extLst>
          </p:cNvPr>
          <p:cNvSpPr txBox="1"/>
          <p:nvPr/>
        </p:nvSpPr>
        <p:spPr>
          <a:xfrm>
            <a:off x="10425496" y="57196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 = False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A198AFC-D78F-5341-AC8E-33AE8B7DB48B}"/>
              </a:ext>
            </a:extLst>
          </p:cNvPr>
          <p:cNvCxnSpPr>
            <a:cxnSpLocks/>
          </p:cNvCxnSpPr>
          <p:nvPr/>
        </p:nvCxnSpPr>
        <p:spPr>
          <a:xfrm>
            <a:off x="1176524" y="1023441"/>
            <a:ext cx="3319670" cy="2474843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5A3651-CF3F-A143-8B15-3F64ACEE391B}"/>
              </a:ext>
            </a:extLst>
          </p:cNvPr>
          <p:cNvCxnSpPr/>
          <p:nvPr/>
        </p:nvCxnSpPr>
        <p:spPr>
          <a:xfrm flipH="1">
            <a:off x="756470" y="1058518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E35A490-A697-6541-9A7D-3A9B917B67F1}"/>
              </a:ext>
            </a:extLst>
          </p:cNvPr>
          <p:cNvSpPr txBox="1"/>
          <p:nvPr/>
        </p:nvSpPr>
        <p:spPr>
          <a:xfrm>
            <a:off x="149524" y="164822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B5F4F35-0FA7-8C46-909A-BB687A5E2078}"/>
              </a:ext>
            </a:extLst>
          </p:cNvPr>
          <p:cNvSpPr/>
          <p:nvPr/>
        </p:nvSpPr>
        <p:spPr>
          <a:xfrm rot="2243126">
            <a:off x="7837269" y="1336079"/>
            <a:ext cx="736212" cy="1855517"/>
          </a:xfrm>
          <a:prstGeom prst="roundRect">
            <a:avLst/>
          </a:prstGeom>
          <a:solidFill>
            <a:srgbClr val="ED7D31">
              <a:alpha val="25098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4E539B-42B1-D644-A2A6-3A793EDD8381}"/>
              </a:ext>
            </a:extLst>
          </p:cNvPr>
          <p:cNvCxnSpPr/>
          <p:nvPr/>
        </p:nvCxnSpPr>
        <p:spPr>
          <a:xfrm flipH="1">
            <a:off x="4384297" y="1361661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C86D537-D117-3648-B285-EE1D532FA0F0}"/>
              </a:ext>
            </a:extLst>
          </p:cNvPr>
          <p:cNvCxnSpPr>
            <a:cxnSpLocks/>
          </p:cNvCxnSpPr>
          <p:nvPr/>
        </p:nvCxnSpPr>
        <p:spPr>
          <a:xfrm>
            <a:off x="4791801" y="1351722"/>
            <a:ext cx="3319670" cy="247484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622C30-00D9-DA43-8DDC-A560032149FF}"/>
              </a:ext>
            </a:extLst>
          </p:cNvPr>
          <p:cNvCxnSpPr/>
          <p:nvPr/>
        </p:nvCxnSpPr>
        <p:spPr>
          <a:xfrm flipH="1">
            <a:off x="4771923" y="1644926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2A5BE47-ABD0-4146-9BEE-E0A9775630B7}"/>
              </a:ext>
            </a:extLst>
          </p:cNvPr>
          <p:cNvCxnSpPr/>
          <p:nvPr/>
        </p:nvCxnSpPr>
        <p:spPr>
          <a:xfrm flipH="1">
            <a:off x="5199305" y="1938130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82208B2-33A5-E24D-9A3B-279D51441E4C}"/>
              </a:ext>
            </a:extLst>
          </p:cNvPr>
          <p:cNvCxnSpPr/>
          <p:nvPr/>
        </p:nvCxnSpPr>
        <p:spPr>
          <a:xfrm flipH="1">
            <a:off x="5596870" y="2241273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9735CB-42DF-284B-BDF6-65839D3809D6}"/>
              </a:ext>
            </a:extLst>
          </p:cNvPr>
          <p:cNvCxnSpPr/>
          <p:nvPr/>
        </p:nvCxnSpPr>
        <p:spPr>
          <a:xfrm flipH="1">
            <a:off x="6034190" y="2559327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BCF925-D819-4A48-9D89-51162755D500}"/>
              </a:ext>
            </a:extLst>
          </p:cNvPr>
          <p:cNvCxnSpPr/>
          <p:nvPr/>
        </p:nvCxnSpPr>
        <p:spPr>
          <a:xfrm flipH="1">
            <a:off x="6431755" y="2862470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F5B60A3-33A6-8F4E-9A08-11EBC10031E3}"/>
              </a:ext>
            </a:extLst>
          </p:cNvPr>
          <p:cNvCxnSpPr/>
          <p:nvPr/>
        </p:nvCxnSpPr>
        <p:spPr>
          <a:xfrm flipH="1">
            <a:off x="6819379" y="3163130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9A2379A-F3F6-D64E-A70A-F90D4CA5A46F}"/>
              </a:ext>
            </a:extLst>
          </p:cNvPr>
          <p:cNvCxnSpPr/>
          <p:nvPr/>
        </p:nvCxnSpPr>
        <p:spPr>
          <a:xfrm flipH="1">
            <a:off x="7226883" y="3456334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D40FBA4-B8AB-564C-8743-675EDE167994}"/>
              </a:ext>
            </a:extLst>
          </p:cNvPr>
          <p:cNvCxnSpPr>
            <a:cxnSpLocks/>
          </p:cNvCxnSpPr>
          <p:nvPr/>
        </p:nvCxnSpPr>
        <p:spPr>
          <a:xfrm>
            <a:off x="5994435" y="2251212"/>
            <a:ext cx="3319670" cy="2474843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30E9344-C119-5A4C-A106-8AC9F1012FAD}"/>
              </a:ext>
            </a:extLst>
          </p:cNvPr>
          <p:cNvSpPr txBox="1"/>
          <p:nvPr/>
        </p:nvSpPr>
        <p:spPr>
          <a:xfrm>
            <a:off x="4493007" y="22512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90C06F-8C76-5847-90ED-835F6CBC89FF}"/>
              </a:ext>
            </a:extLst>
          </p:cNvPr>
          <p:cNvSpPr txBox="1"/>
          <p:nvPr/>
        </p:nvSpPr>
        <p:spPr>
          <a:xfrm>
            <a:off x="4961904" y="2539484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7FBDD7-B83F-114F-B773-CBE39488093D}"/>
              </a:ext>
            </a:extLst>
          </p:cNvPr>
          <p:cNvSpPr txBox="1"/>
          <p:nvPr/>
        </p:nvSpPr>
        <p:spPr>
          <a:xfrm>
            <a:off x="5349530" y="2885660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259D1A9-E390-CD43-BDD6-65A8D1A25FD5}"/>
              </a:ext>
            </a:extLst>
          </p:cNvPr>
          <p:cNvSpPr txBox="1"/>
          <p:nvPr/>
        </p:nvSpPr>
        <p:spPr>
          <a:xfrm>
            <a:off x="5785090" y="32030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6275EE-A42F-C644-8212-F15A5A7A6EAB}"/>
              </a:ext>
            </a:extLst>
          </p:cNvPr>
          <p:cNvSpPr txBox="1"/>
          <p:nvPr/>
        </p:nvSpPr>
        <p:spPr>
          <a:xfrm>
            <a:off x="6172716" y="354922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DC321C7-00B5-114D-AAAD-85081A355623}"/>
              </a:ext>
            </a:extLst>
          </p:cNvPr>
          <p:cNvSpPr txBox="1"/>
          <p:nvPr/>
        </p:nvSpPr>
        <p:spPr>
          <a:xfrm>
            <a:off x="6568834" y="382413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8E24EB-7F05-4D40-90EC-F647BDBD0790}"/>
              </a:ext>
            </a:extLst>
          </p:cNvPr>
          <p:cNvSpPr txBox="1"/>
          <p:nvPr/>
        </p:nvSpPr>
        <p:spPr>
          <a:xfrm>
            <a:off x="6961420" y="40916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B9DF9F-87EB-7D4A-A272-62FC9DE85476}"/>
              </a:ext>
            </a:extLst>
          </p:cNvPr>
          <p:cNvSpPr txBox="1"/>
          <p:nvPr/>
        </p:nvSpPr>
        <p:spPr>
          <a:xfrm>
            <a:off x="3801231" y="193530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503AF86-D6DF-FF42-ADCD-1667C4AFD842}"/>
              </a:ext>
            </a:extLst>
          </p:cNvPr>
          <p:cNvCxnSpPr>
            <a:cxnSpLocks/>
          </p:cNvCxnSpPr>
          <p:nvPr/>
        </p:nvCxnSpPr>
        <p:spPr>
          <a:xfrm>
            <a:off x="8473473" y="1878496"/>
            <a:ext cx="2504662" cy="188843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01FB784-9A9E-5E46-8A68-57C287004D7B}"/>
              </a:ext>
            </a:extLst>
          </p:cNvPr>
          <p:cNvCxnSpPr/>
          <p:nvPr/>
        </p:nvCxnSpPr>
        <p:spPr>
          <a:xfrm flipH="1">
            <a:off x="8065969" y="1878496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631878D-33DE-9045-878F-281E00B0F019}"/>
              </a:ext>
            </a:extLst>
          </p:cNvPr>
          <p:cNvCxnSpPr/>
          <p:nvPr/>
        </p:nvCxnSpPr>
        <p:spPr>
          <a:xfrm flipH="1">
            <a:off x="8463534" y="2181639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0F966A0-E09A-C945-AEC7-2311E000A70D}"/>
              </a:ext>
            </a:extLst>
          </p:cNvPr>
          <p:cNvCxnSpPr/>
          <p:nvPr/>
        </p:nvCxnSpPr>
        <p:spPr>
          <a:xfrm flipH="1">
            <a:off x="8900854" y="2499693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D6A8B9F-C0AA-1C42-842D-1E0E4FD468B2}"/>
              </a:ext>
            </a:extLst>
          </p:cNvPr>
          <p:cNvCxnSpPr/>
          <p:nvPr/>
        </p:nvCxnSpPr>
        <p:spPr>
          <a:xfrm flipH="1">
            <a:off x="9298419" y="2802836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F34AF54-AC72-DF44-A648-7F07E48911B3}"/>
              </a:ext>
            </a:extLst>
          </p:cNvPr>
          <p:cNvCxnSpPr/>
          <p:nvPr/>
        </p:nvCxnSpPr>
        <p:spPr>
          <a:xfrm flipH="1">
            <a:off x="9686043" y="3103496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3A4A126-AE8E-6F48-AF3B-9C963A28A944}"/>
              </a:ext>
            </a:extLst>
          </p:cNvPr>
          <p:cNvCxnSpPr/>
          <p:nvPr/>
        </p:nvCxnSpPr>
        <p:spPr>
          <a:xfrm flipH="1">
            <a:off x="10093547" y="3396700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BFBAC82-2C47-6B4B-8ECD-227163C7AEBA}"/>
              </a:ext>
            </a:extLst>
          </p:cNvPr>
          <p:cNvCxnSpPr>
            <a:cxnSpLocks/>
          </p:cNvCxnSpPr>
          <p:nvPr/>
        </p:nvCxnSpPr>
        <p:spPr>
          <a:xfrm>
            <a:off x="8861099" y="2191578"/>
            <a:ext cx="3319670" cy="2474843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5524C4F-9FB4-E142-ADB1-DCF58094DC8E}"/>
              </a:ext>
            </a:extLst>
          </p:cNvPr>
          <p:cNvSpPr txBox="1"/>
          <p:nvPr/>
        </p:nvSpPr>
        <p:spPr>
          <a:xfrm>
            <a:off x="8216194" y="2826026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F59363C-C3B5-9B42-9630-6B83A9EDEB8A}"/>
              </a:ext>
            </a:extLst>
          </p:cNvPr>
          <p:cNvSpPr txBox="1"/>
          <p:nvPr/>
        </p:nvSpPr>
        <p:spPr>
          <a:xfrm>
            <a:off x="8651754" y="31434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68C1D29-5A11-A54C-ADF8-C5D3DE40CBD2}"/>
              </a:ext>
            </a:extLst>
          </p:cNvPr>
          <p:cNvSpPr txBox="1"/>
          <p:nvPr/>
        </p:nvSpPr>
        <p:spPr>
          <a:xfrm>
            <a:off x="9039380" y="348959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2538845-B880-3E44-B879-F18E3FE453E8}"/>
              </a:ext>
            </a:extLst>
          </p:cNvPr>
          <p:cNvSpPr txBox="1"/>
          <p:nvPr/>
        </p:nvSpPr>
        <p:spPr>
          <a:xfrm>
            <a:off x="9435498" y="37645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B8DC46-DF4B-224C-9525-6027F8E29E06}"/>
              </a:ext>
            </a:extLst>
          </p:cNvPr>
          <p:cNvSpPr txBox="1"/>
          <p:nvPr/>
        </p:nvSpPr>
        <p:spPr>
          <a:xfrm>
            <a:off x="9828084" y="40320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D7846E0-54CB-014A-8022-5FCF0E574D0C}"/>
              </a:ext>
            </a:extLst>
          </p:cNvPr>
          <p:cNvSpPr txBox="1"/>
          <p:nvPr/>
        </p:nvSpPr>
        <p:spPr>
          <a:xfrm>
            <a:off x="7523822" y="249724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330358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86BEECD-63AE-FC4C-9E66-9D7856508EF8}"/>
              </a:ext>
            </a:extLst>
          </p:cNvPr>
          <p:cNvCxnSpPr/>
          <p:nvPr/>
        </p:nvCxnSpPr>
        <p:spPr>
          <a:xfrm flipH="1">
            <a:off x="1201118" y="1351722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0E9A76F-D139-EE46-83A2-8708B7284430}"/>
              </a:ext>
            </a:extLst>
          </p:cNvPr>
          <p:cNvCxnSpPr>
            <a:cxnSpLocks/>
          </p:cNvCxnSpPr>
          <p:nvPr/>
        </p:nvCxnSpPr>
        <p:spPr>
          <a:xfrm>
            <a:off x="1608622" y="1341783"/>
            <a:ext cx="3319670" cy="247484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517EE0-CF58-1043-A3B2-A370F1EFA2BD}"/>
              </a:ext>
            </a:extLst>
          </p:cNvPr>
          <p:cNvCxnSpPr/>
          <p:nvPr/>
        </p:nvCxnSpPr>
        <p:spPr>
          <a:xfrm flipH="1">
            <a:off x="1588744" y="1634987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4315BA-35B8-804A-BB38-DBB788CA1AF3}"/>
              </a:ext>
            </a:extLst>
          </p:cNvPr>
          <p:cNvCxnSpPr/>
          <p:nvPr/>
        </p:nvCxnSpPr>
        <p:spPr>
          <a:xfrm flipH="1">
            <a:off x="2016126" y="1928191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D976F4-09FD-C24E-BB79-EAD07EB513DD}"/>
              </a:ext>
            </a:extLst>
          </p:cNvPr>
          <p:cNvCxnSpPr/>
          <p:nvPr/>
        </p:nvCxnSpPr>
        <p:spPr>
          <a:xfrm flipH="1">
            <a:off x="2413691" y="2231334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EFAC10-E070-6442-A59D-32FF731E0F57}"/>
              </a:ext>
            </a:extLst>
          </p:cNvPr>
          <p:cNvCxnSpPr/>
          <p:nvPr/>
        </p:nvCxnSpPr>
        <p:spPr>
          <a:xfrm flipH="1">
            <a:off x="2851011" y="2549388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DEE275-785D-4B41-B57F-7D7FD1653A25}"/>
              </a:ext>
            </a:extLst>
          </p:cNvPr>
          <p:cNvCxnSpPr/>
          <p:nvPr/>
        </p:nvCxnSpPr>
        <p:spPr>
          <a:xfrm flipH="1">
            <a:off x="3248576" y="2852531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382589-0472-434D-BB5D-8899D8F217AE}"/>
              </a:ext>
            </a:extLst>
          </p:cNvPr>
          <p:cNvCxnSpPr/>
          <p:nvPr/>
        </p:nvCxnSpPr>
        <p:spPr>
          <a:xfrm flipH="1">
            <a:off x="3636200" y="3153191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505448-30E5-344D-8EC2-229314D702E0}"/>
              </a:ext>
            </a:extLst>
          </p:cNvPr>
          <p:cNvCxnSpPr/>
          <p:nvPr/>
        </p:nvCxnSpPr>
        <p:spPr>
          <a:xfrm flipH="1">
            <a:off x="4043704" y="3446395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C0F70E-2F72-A647-9C20-BED6B9F61F58}"/>
              </a:ext>
            </a:extLst>
          </p:cNvPr>
          <p:cNvCxnSpPr>
            <a:cxnSpLocks/>
          </p:cNvCxnSpPr>
          <p:nvPr/>
        </p:nvCxnSpPr>
        <p:spPr>
          <a:xfrm>
            <a:off x="2811256" y="2241273"/>
            <a:ext cx="3319670" cy="2474843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DE26E76-4E34-DF4C-A9AC-4F1672985F0C}"/>
              </a:ext>
            </a:extLst>
          </p:cNvPr>
          <p:cNvSpPr txBox="1"/>
          <p:nvPr/>
        </p:nvSpPr>
        <p:spPr>
          <a:xfrm>
            <a:off x="922202" y="189509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941975-6028-9949-BD57-C7265BCF8D6E}"/>
              </a:ext>
            </a:extLst>
          </p:cNvPr>
          <p:cNvSpPr txBox="1"/>
          <p:nvPr/>
        </p:nvSpPr>
        <p:spPr>
          <a:xfrm>
            <a:off x="1309828" y="22412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ADB323-6177-254C-816F-A6E0CA706421}"/>
              </a:ext>
            </a:extLst>
          </p:cNvPr>
          <p:cNvSpPr txBox="1"/>
          <p:nvPr/>
        </p:nvSpPr>
        <p:spPr>
          <a:xfrm>
            <a:off x="1778725" y="2529545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C72B67-7AE7-BA47-B0C8-F9384531FEFD}"/>
              </a:ext>
            </a:extLst>
          </p:cNvPr>
          <p:cNvSpPr txBox="1"/>
          <p:nvPr/>
        </p:nvSpPr>
        <p:spPr>
          <a:xfrm>
            <a:off x="2166351" y="2875721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737D7E-4F45-4D49-BEA0-0A3AE86F3761}"/>
              </a:ext>
            </a:extLst>
          </p:cNvPr>
          <p:cNvSpPr txBox="1"/>
          <p:nvPr/>
        </p:nvSpPr>
        <p:spPr>
          <a:xfrm>
            <a:off x="2601911" y="31931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9A56B8-6080-064E-BE58-8D368D28CD48}"/>
              </a:ext>
            </a:extLst>
          </p:cNvPr>
          <p:cNvSpPr txBox="1"/>
          <p:nvPr/>
        </p:nvSpPr>
        <p:spPr>
          <a:xfrm>
            <a:off x="2989537" y="353928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8309B0-C274-F847-A631-957D0F6BE037}"/>
              </a:ext>
            </a:extLst>
          </p:cNvPr>
          <p:cNvSpPr txBox="1"/>
          <p:nvPr/>
        </p:nvSpPr>
        <p:spPr>
          <a:xfrm>
            <a:off x="3385655" y="3814195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D9484D-241F-EE4D-82A6-78583399F6C1}"/>
              </a:ext>
            </a:extLst>
          </p:cNvPr>
          <p:cNvSpPr txBox="1"/>
          <p:nvPr/>
        </p:nvSpPr>
        <p:spPr>
          <a:xfrm>
            <a:off x="3778241" y="40817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ED4A69-8680-E14B-BD48-3D76A1BECFCC}"/>
              </a:ext>
            </a:extLst>
          </p:cNvPr>
          <p:cNvSpPr txBox="1"/>
          <p:nvPr/>
        </p:nvSpPr>
        <p:spPr>
          <a:xfrm>
            <a:off x="10425496" y="185125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 = 'd'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473B53-9121-7E46-B294-2AE81BF39C6B}"/>
              </a:ext>
            </a:extLst>
          </p:cNvPr>
          <p:cNvSpPr txBox="1"/>
          <p:nvPr/>
        </p:nvSpPr>
        <p:spPr>
          <a:xfrm>
            <a:off x="10425496" y="57196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 = False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A198AFC-D78F-5341-AC8E-33AE8B7DB48B}"/>
              </a:ext>
            </a:extLst>
          </p:cNvPr>
          <p:cNvCxnSpPr>
            <a:cxnSpLocks/>
          </p:cNvCxnSpPr>
          <p:nvPr/>
        </p:nvCxnSpPr>
        <p:spPr>
          <a:xfrm>
            <a:off x="1176524" y="1023441"/>
            <a:ext cx="3319670" cy="2474843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5A3651-CF3F-A143-8B15-3F64ACEE391B}"/>
              </a:ext>
            </a:extLst>
          </p:cNvPr>
          <p:cNvCxnSpPr/>
          <p:nvPr/>
        </p:nvCxnSpPr>
        <p:spPr>
          <a:xfrm flipH="1">
            <a:off x="756470" y="1058518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E35A490-A697-6541-9A7D-3A9B917B67F1}"/>
              </a:ext>
            </a:extLst>
          </p:cNvPr>
          <p:cNvSpPr txBox="1"/>
          <p:nvPr/>
        </p:nvSpPr>
        <p:spPr>
          <a:xfrm>
            <a:off x="149524" y="164822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B5F4F35-0FA7-8C46-909A-BB687A5E2078}"/>
              </a:ext>
            </a:extLst>
          </p:cNvPr>
          <p:cNvSpPr/>
          <p:nvPr/>
        </p:nvSpPr>
        <p:spPr>
          <a:xfrm rot="2243126">
            <a:off x="7783773" y="1494192"/>
            <a:ext cx="1257028" cy="1855517"/>
          </a:xfrm>
          <a:prstGeom prst="roundRect">
            <a:avLst/>
          </a:prstGeom>
          <a:solidFill>
            <a:srgbClr val="ED7D31">
              <a:alpha val="25098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4E539B-42B1-D644-A2A6-3A793EDD8381}"/>
              </a:ext>
            </a:extLst>
          </p:cNvPr>
          <p:cNvCxnSpPr/>
          <p:nvPr/>
        </p:nvCxnSpPr>
        <p:spPr>
          <a:xfrm flipH="1">
            <a:off x="4384297" y="1361661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C86D537-D117-3648-B285-EE1D532FA0F0}"/>
              </a:ext>
            </a:extLst>
          </p:cNvPr>
          <p:cNvCxnSpPr>
            <a:cxnSpLocks/>
          </p:cNvCxnSpPr>
          <p:nvPr/>
        </p:nvCxnSpPr>
        <p:spPr>
          <a:xfrm>
            <a:off x="4791801" y="1351722"/>
            <a:ext cx="3319670" cy="247484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622C30-00D9-DA43-8DDC-A560032149FF}"/>
              </a:ext>
            </a:extLst>
          </p:cNvPr>
          <p:cNvCxnSpPr/>
          <p:nvPr/>
        </p:nvCxnSpPr>
        <p:spPr>
          <a:xfrm flipH="1">
            <a:off x="4771923" y="1644926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2A5BE47-ABD0-4146-9BEE-E0A9775630B7}"/>
              </a:ext>
            </a:extLst>
          </p:cNvPr>
          <p:cNvCxnSpPr/>
          <p:nvPr/>
        </p:nvCxnSpPr>
        <p:spPr>
          <a:xfrm flipH="1">
            <a:off x="5199305" y="1938130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82208B2-33A5-E24D-9A3B-279D51441E4C}"/>
              </a:ext>
            </a:extLst>
          </p:cNvPr>
          <p:cNvCxnSpPr/>
          <p:nvPr/>
        </p:nvCxnSpPr>
        <p:spPr>
          <a:xfrm flipH="1">
            <a:off x="5596870" y="2241273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9735CB-42DF-284B-BDF6-65839D3809D6}"/>
              </a:ext>
            </a:extLst>
          </p:cNvPr>
          <p:cNvCxnSpPr/>
          <p:nvPr/>
        </p:nvCxnSpPr>
        <p:spPr>
          <a:xfrm flipH="1">
            <a:off x="6034190" y="2559327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BCF925-D819-4A48-9D89-51162755D500}"/>
              </a:ext>
            </a:extLst>
          </p:cNvPr>
          <p:cNvCxnSpPr/>
          <p:nvPr/>
        </p:nvCxnSpPr>
        <p:spPr>
          <a:xfrm flipH="1">
            <a:off x="6431755" y="2862470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F5B60A3-33A6-8F4E-9A08-11EBC10031E3}"/>
              </a:ext>
            </a:extLst>
          </p:cNvPr>
          <p:cNvCxnSpPr/>
          <p:nvPr/>
        </p:nvCxnSpPr>
        <p:spPr>
          <a:xfrm flipH="1">
            <a:off x="6819379" y="3163130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9A2379A-F3F6-D64E-A70A-F90D4CA5A46F}"/>
              </a:ext>
            </a:extLst>
          </p:cNvPr>
          <p:cNvCxnSpPr/>
          <p:nvPr/>
        </p:nvCxnSpPr>
        <p:spPr>
          <a:xfrm flipH="1">
            <a:off x="7226883" y="3456334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D40FBA4-B8AB-564C-8743-675EDE167994}"/>
              </a:ext>
            </a:extLst>
          </p:cNvPr>
          <p:cNvCxnSpPr>
            <a:cxnSpLocks/>
          </p:cNvCxnSpPr>
          <p:nvPr/>
        </p:nvCxnSpPr>
        <p:spPr>
          <a:xfrm>
            <a:off x="5994435" y="2251212"/>
            <a:ext cx="3319670" cy="2474843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30E9344-C119-5A4C-A106-8AC9F1012FAD}"/>
              </a:ext>
            </a:extLst>
          </p:cNvPr>
          <p:cNvSpPr txBox="1"/>
          <p:nvPr/>
        </p:nvSpPr>
        <p:spPr>
          <a:xfrm>
            <a:off x="4493007" y="22512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90C06F-8C76-5847-90ED-835F6CBC89FF}"/>
              </a:ext>
            </a:extLst>
          </p:cNvPr>
          <p:cNvSpPr txBox="1"/>
          <p:nvPr/>
        </p:nvSpPr>
        <p:spPr>
          <a:xfrm>
            <a:off x="4961904" y="2539484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7FBDD7-B83F-114F-B773-CBE39488093D}"/>
              </a:ext>
            </a:extLst>
          </p:cNvPr>
          <p:cNvSpPr txBox="1"/>
          <p:nvPr/>
        </p:nvSpPr>
        <p:spPr>
          <a:xfrm>
            <a:off x="5349530" y="2885660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259D1A9-E390-CD43-BDD6-65A8D1A25FD5}"/>
              </a:ext>
            </a:extLst>
          </p:cNvPr>
          <p:cNvSpPr txBox="1"/>
          <p:nvPr/>
        </p:nvSpPr>
        <p:spPr>
          <a:xfrm>
            <a:off x="5785090" y="32030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6275EE-A42F-C644-8212-F15A5A7A6EAB}"/>
              </a:ext>
            </a:extLst>
          </p:cNvPr>
          <p:cNvSpPr txBox="1"/>
          <p:nvPr/>
        </p:nvSpPr>
        <p:spPr>
          <a:xfrm>
            <a:off x="6172716" y="354922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DC321C7-00B5-114D-AAAD-85081A355623}"/>
              </a:ext>
            </a:extLst>
          </p:cNvPr>
          <p:cNvSpPr txBox="1"/>
          <p:nvPr/>
        </p:nvSpPr>
        <p:spPr>
          <a:xfrm>
            <a:off x="6568834" y="382413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8E24EB-7F05-4D40-90EC-F647BDBD0790}"/>
              </a:ext>
            </a:extLst>
          </p:cNvPr>
          <p:cNvSpPr txBox="1"/>
          <p:nvPr/>
        </p:nvSpPr>
        <p:spPr>
          <a:xfrm>
            <a:off x="6961420" y="40916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B9DF9F-87EB-7D4A-A272-62FC9DE85476}"/>
              </a:ext>
            </a:extLst>
          </p:cNvPr>
          <p:cNvSpPr txBox="1"/>
          <p:nvPr/>
        </p:nvSpPr>
        <p:spPr>
          <a:xfrm>
            <a:off x="3801231" y="193530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503AF86-D6DF-FF42-ADCD-1667C4AFD842}"/>
              </a:ext>
            </a:extLst>
          </p:cNvPr>
          <p:cNvCxnSpPr>
            <a:cxnSpLocks/>
          </p:cNvCxnSpPr>
          <p:nvPr/>
        </p:nvCxnSpPr>
        <p:spPr>
          <a:xfrm>
            <a:off x="8473473" y="1878496"/>
            <a:ext cx="2504662" cy="188843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01FB784-9A9E-5E46-8A68-57C287004D7B}"/>
              </a:ext>
            </a:extLst>
          </p:cNvPr>
          <p:cNvCxnSpPr/>
          <p:nvPr/>
        </p:nvCxnSpPr>
        <p:spPr>
          <a:xfrm flipH="1">
            <a:off x="8065969" y="1878496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631878D-33DE-9045-878F-281E00B0F019}"/>
              </a:ext>
            </a:extLst>
          </p:cNvPr>
          <p:cNvCxnSpPr/>
          <p:nvPr/>
        </p:nvCxnSpPr>
        <p:spPr>
          <a:xfrm flipH="1">
            <a:off x="8463534" y="2181639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0F966A0-E09A-C945-AEC7-2311E000A70D}"/>
              </a:ext>
            </a:extLst>
          </p:cNvPr>
          <p:cNvCxnSpPr/>
          <p:nvPr/>
        </p:nvCxnSpPr>
        <p:spPr>
          <a:xfrm flipH="1">
            <a:off x="8900854" y="2499693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D6A8B9F-C0AA-1C42-842D-1E0E4FD468B2}"/>
              </a:ext>
            </a:extLst>
          </p:cNvPr>
          <p:cNvCxnSpPr/>
          <p:nvPr/>
        </p:nvCxnSpPr>
        <p:spPr>
          <a:xfrm flipH="1">
            <a:off x="9298419" y="2802836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F34AF54-AC72-DF44-A648-7F07E48911B3}"/>
              </a:ext>
            </a:extLst>
          </p:cNvPr>
          <p:cNvCxnSpPr/>
          <p:nvPr/>
        </p:nvCxnSpPr>
        <p:spPr>
          <a:xfrm flipH="1">
            <a:off x="9686043" y="3103496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3A4A126-AE8E-6F48-AF3B-9C963A28A944}"/>
              </a:ext>
            </a:extLst>
          </p:cNvPr>
          <p:cNvCxnSpPr/>
          <p:nvPr/>
        </p:nvCxnSpPr>
        <p:spPr>
          <a:xfrm flipH="1">
            <a:off x="10093547" y="3396700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BFBAC82-2C47-6B4B-8ECD-227163C7AEBA}"/>
              </a:ext>
            </a:extLst>
          </p:cNvPr>
          <p:cNvCxnSpPr>
            <a:cxnSpLocks/>
          </p:cNvCxnSpPr>
          <p:nvPr/>
        </p:nvCxnSpPr>
        <p:spPr>
          <a:xfrm>
            <a:off x="8861099" y="2191578"/>
            <a:ext cx="3319670" cy="2474843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5524C4F-9FB4-E142-ADB1-DCF58094DC8E}"/>
              </a:ext>
            </a:extLst>
          </p:cNvPr>
          <p:cNvSpPr txBox="1"/>
          <p:nvPr/>
        </p:nvSpPr>
        <p:spPr>
          <a:xfrm>
            <a:off x="8216194" y="2826026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F59363C-C3B5-9B42-9630-6B83A9EDEB8A}"/>
              </a:ext>
            </a:extLst>
          </p:cNvPr>
          <p:cNvSpPr txBox="1"/>
          <p:nvPr/>
        </p:nvSpPr>
        <p:spPr>
          <a:xfrm>
            <a:off x="8651754" y="31434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68C1D29-5A11-A54C-ADF8-C5D3DE40CBD2}"/>
              </a:ext>
            </a:extLst>
          </p:cNvPr>
          <p:cNvSpPr txBox="1"/>
          <p:nvPr/>
        </p:nvSpPr>
        <p:spPr>
          <a:xfrm>
            <a:off x="9039380" y="348959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2538845-B880-3E44-B879-F18E3FE453E8}"/>
              </a:ext>
            </a:extLst>
          </p:cNvPr>
          <p:cNvSpPr txBox="1"/>
          <p:nvPr/>
        </p:nvSpPr>
        <p:spPr>
          <a:xfrm>
            <a:off x="9435498" y="37645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B8DC46-DF4B-224C-9525-6027F8E29E06}"/>
              </a:ext>
            </a:extLst>
          </p:cNvPr>
          <p:cNvSpPr txBox="1"/>
          <p:nvPr/>
        </p:nvSpPr>
        <p:spPr>
          <a:xfrm>
            <a:off x="9828084" y="40320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D7846E0-54CB-014A-8022-5FCF0E574D0C}"/>
              </a:ext>
            </a:extLst>
          </p:cNvPr>
          <p:cNvSpPr txBox="1"/>
          <p:nvPr/>
        </p:nvSpPr>
        <p:spPr>
          <a:xfrm>
            <a:off x="7523822" y="249724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ounded Rectangular Callout 57">
                <a:extLst>
                  <a:ext uri="{FF2B5EF4-FFF2-40B4-BE49-F238E27FC236}">
                    <a16:creationId xmlns:a16="http://schemas.microsoft.com/office/drawing/2014/main" id="{B7C8BD48-B815-A648-9ADD-CF66A9BA47DF}"/>
                  </a:ext>
                </a:extLst>
              </p:cNvPr>
              <p:cNvSpPr/>
              <p:nvPr/>
            </p:nvSpPr>
            <p:spPr>
              <a:xfrm>
                <a:off x="6171654" y="4774957"/>
                <a:ext cx="2704336" cy="1961232"/>
              </a:xfrm>
              <a:prstGeom prst="wedgeRoundRectCallout">
                <a:avLst>
                  <a:gd name="adj1" fmla="val 11198"/>
                  <a:gd name="adj2" fmla="val -132368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val == 'd' or acc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ctr"/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'c' == 'd' or True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ctr"/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 or True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ctr"/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</mc:Choice>
        <mc:Fallback>
          <p:sp>
            <p:nvSpPr>
              <p:cNvPr id="58" name="Rounded Rectangular Callout 57">
                <a:extLst>
                  <a:ext uri="{FF2B5EF4-FFF2-40B4-BE49-F238E27FC236}">
                    <a16:creationId xmlns:a16="http://schemas.microsoft.com/office/drawing/2014/main" id="{B7C8BD48-B815-A648-9ADD-CF66A9BA47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654" y="4774957"/>
                <a:ext cx="2704336" cy="1961232"/>
              </a:xfrm>
              <a:prstGeom prst="wedgeRoundRectCallout">
                <a:avLst>
                  <a:gd name="adj1" fmla="val 11198"/>
                  <a:gd name="adj2" fmla="val -132368"/>
                  <a:gd name="adj3" fmla="val 16667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560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86BEECD-63AE-FC4C-9E66-9D7856508EF8}"/>
              </a:ext>
            </a:extLst>
          </p:cNvPr>
          <p:cNvCxnSpPr/>
          <p:nvPr/>
        </p:nvCxnSpPr>
        <p:spPr>
          <a:xfrm flipH="1">
            <a:off x="1201118" y="1351722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0E9A76F-D139-EE46-83A2-8708B7284430}"/>
              </a:ext>
            </a:extLst>
          </p:cNvPr>
          <p:cNvCxnSpPr>
            <a:cxnSpLocks/>
          </p:cNvCxnSpPr>
          <p:nvPr/>
        </p:nvCxnSpPr>
        <p:spPr>
          <a:xfrm>
            <a:off x="1608622" y="1341783"/>
            <a:ext cx="3319670" cy="247484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517EE0-CF58-1043-A3B2-A370F1EFA2BD}"/>
              </a:ext>
            </a:extLst>
          </p:cNvPr>
          <p:cNvCxnSpPr/>
          <p:nvPr/>
        </p:nvCxnSpPr>
        <p:spPr>
          <a:xfrm flipH="1">
            <a:off x="1588744" y="1634987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4315BA-35B8-804A-BB38-DBB788CA1AF3}"/>
              </a:ext>
            </a:extLst>
          </p:cNvPr>
          <p:cNvCxnSpPr/>
          <p:nvPr/>
        </p:nvCxnSpPr>
        <p:spPr>
          <a:xfrm flipH="1">
            <a:off x="2016126" y="1928191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D976F4-09FD-C24E-BB79-EAD07EB513DD}"/>
              </a:ext>
            </a:extLst>
          </p:cNvPr>
          <p:cNvCxnSpPr/>
          <p:nvPr/>
        </p:nvCxnSpPr>
        <p:spPr>
          <a:xfrm flipH="1">
            <a:off x="2413691" y="2231334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EFAC10-E070-6442-A59D-32FF731E0F57}"/>
              </a:ext>
            </a:extLst>
          </p:cNvPr>
          <p:cNvCxnSpPr/>
          <p:nvPr/>
        </p:nvCxnSpPr>
        <p:spPr>
          <a:xfrm flipH="1">
            <a:off x="2851011" y="2549388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DEE275-785D-4B41-B57F-7D7FD1653A25}"/>
              </a:ext>
            </a:extLst>
          </p:cNvPr>
          <p:cNvCxnSpPr/>
          <p:nvPr/>
        </p:nvCxnSpPr>
        <p:spPr>
          <a:xfrm flipH="1">
            <a:off x="3248576" y="2852531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382589-0472-434D-BB5D-8899D8F217AE}"/>
              </a:ext>
            </a:extLst>
          </p:cNvPr>
          <p:cNvCxnSpPr/>
          <p:nvPr/>
        </p:nvCxnSpPr>
        <p:spPr>
          <a:xfrm flipH="1">
            <a:off x="3636200" y="3153191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505448-30E5-344D-8EC2-229314D702E0}"/>
              </a:ext>
            </a:extLst>
          </p:cNvPr>
          <p:cNvCxnSpPr/>
          <p:nvPr/>
        </p:nvCxnSpPr>
        <p:spPr>
          <a:xfrm flipH="1">
            <a:off x="4043704" y="3446395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C0F70E-2F72-A647-9C20-BED6B9F61F58}"/>
              </a:ext>
            </a:extLst>
          </p:cNvPr>
          <p:cNvCxnSpPr>
            <a:cxnSpLocks/>
          </p:cNvCxnSpPr>
          <p:nvPr/>
        </p:nvCxnSpPr>
        <p:spPr>
          <a:xfrm>
            <a:off x="2811256" y="2241273"/>
            <a:ext cx="3319670" cy="2474843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DE26E76-4E34-DF4C-A9AC-4F1672985F0C}"/>
              </a:ext>
            </a:extLst>
          </p:cNvPr>
          <p:cNvSpPr txBox="1"/>
          <p:nvPr/>
        </p:nvSpPr>
        <p:spPr>
          <a:xfrm>
            <a:off x="922202" y="189509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941975-6028-9949-BD57-C7265BCF8D6E}"/>
              </a:ext>
            </a:extLst>
          </p:cNvPr>
          <p:cNvSpPr txBox="1"/>
          <p:nvPr/>
        </p:nvSpPr>
        <p:spPr>
          <a:xfrm>
            <a:off x="1309828" y="22412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ADB323-6177-254C-816F-A6E0CA706421}"/>
              </a:ext>
            </a:extLst>
          </p:cNvPr>
          <p:cNvSpPr txBox="1"/>
          <p:nvPr/>
        </p:nvSpPr>
        <p:spPr>
          <a:xfrm>
            <a:off x="1778725" y="2529545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C72B67-7AE7-BA47-B0C8-F9384531FEFD}"/>
              </a:ext>
            </a:extLst>
          </p:cNvPr>
          <p:cNvSpPr txBox="1"/>
          <p:nvPr/>
        </p:nvSpPr>
        <p:spPr>
          <a:xfrm>
            <a:off x="2166351" y="2875721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737D7E-4F45-4D49-BEA0-0A3AE86F3761}"/>
              </a:ext>
            </a:extLst>
          </p:cNvPr>
          <p:cNvSpPr txBox="1"/>
          <p:nvPr/>
        </p:nvSpPr>
        <p:spPr>
          <a:xfrm>
            <a:off x="2601911" y="31931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9A56B8-6080-064E-BE58-8D368D28CD48}"/>
              </a:ext>
            </a:extLst>
          </p:cNvPr>
          <p:cNvSpPr txBox="1"/>
          <p:nvPr/>
        </p:nvSpPr>
        <p:spPr>
          <a:xfrm>
            <a:off x="2989537" y="353928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8309B0-C274-F847-A631-957D0F6BE037}"/>
              </a:ext>
            </a:extLst>
          </p:cNvPr>
          <p:cNvSpPr txBox="1"/>
          <p:nvPr/>
        </p:nvSpPr>
        <p:spPr>
          <a:xfrm>
            <a:off x="3385655" y="3814195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D9484D-241F-EE4D-82A6-78583399F6C1}"/>
              </a:ext>
            </a:extLst>
          </p:cNvPr>
          <p:cNvSpPr txBox="1"/>
          <p:nvPr/>
        </p:nvSpPr>
        <p:spPr>
          <a:xfrm>
            <a:off x="3778241" y="40817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ED4A69-8680-E14B-BD48-3D76A1BECFCC}"/>
              </a:ext>
            </a:extLst>
          </p:cNvPr>
          <p:cNvSpPr txBox="1"/>
          <p:nvPr/>
        </p:nvSpPr>
        <p:spPr>
          <a:xfrm>
            <a:off x="10425496" y="185125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 = 'd'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473B53-9121-7E46-B294-2AE81BF39C6B}"/>
              </a:ext>
            </a:extLst>
          </p:cNvPr>
          <p:cNvSpPr txBox="1"/>
          <p:nvPr/>
        </p:nvSpPr>
        <p:spPr>
          <a:xfrm>
            <a:off x="10425496" y="57196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 = False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A198AFC-D78F-5341-AC8E-33AE8B7DB48B}"/>
              </a:ext>
            </a:extLst>
          </p:cNvPr>
          <p:cNvCxnSpPr>
            <a:cxnSpLocks/>
          </p:cNvCxnSpPr>
          <p:nvPr/>
        </p:nvCxnSpPr>
        <p:spPr>
          <a:xfrm>
            <a:off x="1176524" y="1023441"/>
            <a:ext cx="3319670" cy="2474843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5A3651-CF3F-A143-8B15-3F64ACEE391B}"/>
              </a:ext>
            </a:extLst>
          </p:cNvPr>
          <p:cNvCxnSpPr/>
          <p:nvPr/>
        </p:nvCxnSpPr>
        <p:spPr>
          <a:xfrm flipH="1">
            <a:off x="756470" y="1058518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E35A490-A697-6541-9A7D-3A9B917B67F1}"/>
              </a:ext>
            </a:extLst>
          </p:cNvPr>
          <p:cNvSpPr txBox="1"/>
          <p:nvPr/>
        </p:nvSpPr>
        <p:spPr>
          <a:xfrm>
            <a:off x="149524" y="164822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B5F4F35-0FA7-8C46-909A-BB687A5E2078}"/>
              </a:ext>
            </a:extLst>
          </p:cNvPr>
          <p:cNvSpPr/>
          <p:nvPr/>
        </p:nvSpPr>
        <p:spPr>
          <a:xfrm rot="2243126">
            <a:off x="8280099" y="1662119"/>
            <a:ext cx="703885" cy="1855517"/>
          </a:xfrm>
          <a:prstGeom prst="roundRect">
            <a:avLst/>
          </a:prstGeom>
          <a:solidFill>
            <a:srgbClr val="ED7D31">
              <a:alpha val="25098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4E539B-42B1-D644-A2A6-3A793EDD8381}"/>
              </a:ext>
            </a:extLst>
          </p:cNvPr>
          <p:cNvCxnSpPr/>
          <p:nvPr/>
        </p:nvCxnSpPr>
        <p:spPr>
          <a:xfrm flipH="1">
            <a:off x="4384297" y="1361661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C86D537-D117-3648-B285-EE1D532FA0F0}"/>
              </a:ext>
            </a:extLst>
          </p:cNvPr>
          <p:cNvCxnSpPr>
            <a:cxnSpLocks/>
          </p:cNvCxnSpPr>
          <p:nvPr/>
        </p:nvCxnSpPr>
        <p:spPr>
          <a:xfrm>
            <a:off x="4791801" y="1351722"/>
            <a:ext cx="3319670" cy="247484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622C30-00D9-DA43-8DDC-A560032149FF}"/>
              </a:ext>
            </a:extLst>
          </p:cNvPr>
          <p:cNvCxnSpPr/>
          <p:nvPr/>
        </p:nvCxnSpPr>
        <p:spPr>
          <a:xfrm flipH="1">
            <a:off x="4771923" y="1644926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2A5BE47-ABD0-4146-9BEE-E0A9775630B7}"/>
              </a:ext>
            </a:extLst>
          </p:cNvPr>
          <p:cNvCxnSpPr/>
          <p:nvPr/>
        </p:nvCxnSpPr>
        <p:spPr>
          <a:xfrm flipH="1">
            <a:off x="5199305" y="1938130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82208B2-33A5-E24D-9A3B-279D51441E4C}"/>
              </a:ext>
            </a:extLst>
          </p:cNvPr>
          <p:cNvCxnSpPr/>
          <p:nvPr/>
        </p:nvCxnSpPr>
        <p:spPr>
          <a:xfrm flipH="1">
            <a:off x="5596870" y="2241273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9735CB-42DF-284B-BDF6-65839D3809D6}"/>
              </a:ext>
            </a:extLst>
          </p:cNvPr>
          <p:cNvCxnSpPr/>
          <p:nvPr/>
        </p:nvCxnSpPr>
        <p:spPr>
          <a:xfrm flipH="1">
            <a:off x="6034190" y="2559327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BCF925-D819-4A48-9D89-51162755D500}"/>
              </a:ext>
            </a:extLst>
          </p:cNvPr>
          <p:cNvCxnSpPr/>
          <p:nvPr/>
        </p:nvCxnSpPr>
        <p:spPr>
          <a:xfrm flipH="1">
            <a:off x="6431755" y="2862470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F5B60A3-33A6-8F4E-9A08-11EBC10031E3}"/>
              </a:ext>
            </a:extLst>
          </p:cNvPr>
          <p:cNvCxnSpPr/>
          <p:nvPr/>
        </p:nvCxnSpPr>
        <p:spPr>
          <a:xfrm flipH="1">
            <a:off x="6819379" y="3163130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9A2379A-F3F6-D64E-A70A-F90D4CA5A46F}"/>
              </a:ext>
            </a:extLst>
          </p:cNvPr>
          <p:cNvCxnSpPr/>
          <p:nvPr/>
        </p:nvCxnSpPr>
        <p:spPr>
          <a:xfrm flipH="1">
            <a:off x="7226883" y="3456334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D40FBA4-B8AB-564C-8743-675EDE167994}"/>
              </a:ext>
            </a:extLst>
          </p:cNvPr>
          <p:cNvCxnSpPr>
            <a:cxnSpLocks/>
          </p:cNvCxnSpPr>
          <p:nvPr/>
        </p:nvCxnSpPr>
        <p:spPr>
          <a:xfrm>
            <a:off x="5994435" y="2251212"/>
            <a:ext cx="3319670" cy="2474843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30E9344-C119-5A4C-A106-8AC9F1012FAD}"/>
              </a:ext>
            </a:extLst>
          </p:cNvPr>
          <p:cNvSpPr txBox="1"/>
          <p:nvPr/>
        </p:nvSpPr>
        <p:spPr>
          <a:xfrm>
            <a:off x="4493007" y="22512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90C06F-8C76-5847-90ED-835F6CBC89FF}"/>
              </a:ext>
            </a:extLst>
          </p:cNvPr>
          <p:cNvSpPr txBox="1"/>
          <p:nvPr/>
        </p:nvSpPr>
        <p:spPr>
          <a:xfrm>
            <a:off x="4961904" y="2539484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7FBDD7-B83F-114F-B773-CBE39488093D}"/>
              </a:ext>
            </a:extLst>
          </p:cNvPr>
          <p:cNvSpPr txBox="1"/>
          <p:nvPr/>
        </p:nvSpPr>
        <p:spPr>
          <a:xfrm>
            <a:off x="5349530" y="2885660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259D1A9-E390-CD43-BDD6-65A8D1A25FD5}"/>
              </a:ext>
            </a:extLst>
          </p:cNvPr>
          <p:cNvSpPr txBox="1"/>
          <p:nvPr/>
        </p:nvSpPr>
        <p:spPr>
          <a:xfrm>
            <a:off x="5785090" y="32030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6275EE-A42F-C644-8212-F15A5A7A6EAB}"/>
              </a:ext>
            </a:extLst>
          </p:cNvPr>
          <p:cNvSpPr txBox="1"/>
          <p:nvPr/>
        </p:nvSpPr>
        <p:spPr>
          <a:xfrm>
            <a:off x="6172716" y="354922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DC321C7-00B5-114D-AAAD-85081A355623}"/>
              </a:ext>
            </a:extLst>
          </p:cNvPr>
          <p:cNvSpPr txBox="1"/>
          <p:nvPr/>
        </p:nvSpPr>
        <p:spPr>
          <a:xfrm>
            <a:off x="6568834" y="382413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8E24EB-7F05-4D40-90EC-F647BDBD0790}"/>
              </a:ext>
            </a:extLst>
          </p:cNvPr>
          <p:cNvSpPr txBox="1"/>
          <p:nvPr/>
        </p:nvSpPr>
        <p:spPr>
          <a:xfrm>
            <a:off x="6961420" y="40916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B9DF9F-87EB-7D4A-A272-62FC9DE85476}"/>
              </a:ext>
            </a:extLst>
          </p:cNvPr>
          <p:cNvSpPr txBox="1"/>
          <p:nvPr/>
        </p:nvSpPr>
        <p:spPr>
          <a:xfrm>
            <a:off x="3801231" y="193530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503AF86-D6DF-FF42-ADCD-1667C4AFD842}"/>
              </a:ext>
            </a:extLst>
          </p:cNvPr>
          <p:cNvCxnSpPr>
            <a:cxnSpLocks/>
          </p:cNvCxnSpPr>
          <p:nvPr/>
        </p:nvCxnSpPr>
        <p:spPr>
          <a:xfrm>
            <a:off x="8861099" y="2181639"/>
            <a:ext cx="2117036" cy="158529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631878D-33DE-9045-878F-281E00B0F019}"/>
              </a:ext>
            </a:extLst>
          </p:cNvPr>
          <p:cNvCxnSpPr/>
          <p:nvPr/>
        </p:nvCxnSpPr>
        <p:spPr>
          <a:xfrm flipH="1">
            <a:off x="8463534" y="2181639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0F966A0-E09A-C945-AEC7-2311E000A70D}"/>
              </a:ext>
            </a:extLst>
          </p:cNvPr>
          <p:cNvCxnSpPr/>
          <p:nvPr/>
        </p:nvCxnSpPr>
        <p:spPr>
          <a:xfrm flipH="1">
            <a:off x="8900854" y="2499693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D6A8B9F-C0AA-1C42-842D-1E0E4FD468B2}"/>
              </a:ext>
            </a:extLst>
          </p:cNvPr>
          <p:cNvCxnSpPr/>
          <p:nvPr/>
        </p:nvCxnSpPr>
        <p:spPr>
          <a:xfrm flipH="1">
            <a:off x="9298419" y="2802836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F34AF54-AC72-DF44-A648-7F07E48911B3}"/>
              </a:ext>
            </a:extLst>
          </p:cNvPr>
          <p:cNvCxnSpPr/>
          <p:nvPr/>
        </p:nvCxnSpPr>
        <p:spPr>
          <a:xfrm flipH="1">
            <a:off x="9686043" y="3103496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3A4A126-AE8E-6F48-AF3B-9C963A28A944}"/>
              </a:ext>
            </a:extLst>
          </p:cNvPr>
          <p:cNvCxnSpPr/>
          <p:nvPr/>
        </p:nvCxnSpPr>
        <p:spPr>
          <a:xfrm flipH="1">
            <a:off x="10093547" y="3396700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BFBAC82-2C47-6B4B-8ECD-227163C7AEBA}"/>
              </a:ext>
            </a:extLst>
          </p:cNvPr>
          <p:cNvCxnSpPr>
            <a:cxnSpLocks/>
          </p:cNvCxnSpPr>
          <p:nvPr/>
        </p:nvCxnSpPr>
        <p:spPr>
          <a:xfrm>
            <a:off x="8861099" y="2191578"/>
            <a:ext cx="3319670" cy="2474843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F59363C-C3B5-9B42-9630-6B83A9EDEB8A}"/>
              </a:ext>
            </a:extLst>
          </p:cNvPr>
          <p:cNvSpPr txBox="1"/>
          <p:nvPr/>
        </p:nvSpPr>
        <p:spPr>
          <a:xfrm>
            <a:off x="8651754" y="31434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68C1D29-5A11-A54C-ADF8-C5D3DE40CBD2}"/>
              </a:ext>
            </a:extLst>
          </p:cNvPr>
          <p:cNvSpPr txBox="1"/>
          <p:nvPr/>
        </p:nvSpPr>
        <p:spPr>
          <a:xfrm>
            <a:off x="9039380" y="348959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2538845-B880-3E44-B879-F18E3FE453E8}"/>
              </a:ext>
            </a:extLst>
          </p:cNvPr>
          <p:cNvSpPr txBox="1"/>
          <p:nvPr/>
        </p:nvSpPr>
        <p:spPr>
          <a:xfrm>
            <a:off x="9435498" y="37645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B8DC46-DF4B-224C-9525-6027F8E29E06}"/>
              </a:ext>
            </a:extLst>
          </p:cNvPr>
          <p:cNvSpPr txBox="1"/>
          <p:nvPr/>
        </p:nvSpPr>
        <p:spPr>
          <a:xfrm>
            <a:off x="9828084" y="40320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D7846E0-54CB-014A-8022-5FCF0E574D0C}"/>
              </a:ext>
            </a:extLst>
          </p:cNvPr>
          <p:cNvSpPr txBox="1"/>
          <p:nvPr/>
        </p:nvSpPr>
        <p:spPr>
          <a:xfrm>
            <a:off x="8039028" y="281660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230441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86BEECD-63AE-FC4C-9E66-9D7856508EF8}"/>
              </a:ext>
            </a:extLst>
          </p:cNvPr>
          <p:cNvCxnSpPr/>
          <p:nvPr/>
        </p:nvCxnSpPr>
        <p:spPr>
          <a:xfrm flipH="1">
            <a:off x="1201118" y="1351722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0E9A76F-D139-EE46-83A2-8708B7284430}"/>
              </a:ext>
            </a:extLst>
          </p:cNvPr>
          <p:cNvCxnSpPr>
            <a:cxnSpLocks/>
          </p:cNvCxnSpPr>
          <p:nvPr/>
        </p:nvCxnSpPr>
        <p:spPr>
          <a:xfrm>
            <a:off x="1608622" y="1341783"/>
            <a:ext cx="3319670" cy="247484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517EE0-CF58-1043-A3B2-A370F1EFA2BD}"/>
              </a:ext>
            </a:extLst>
          </p:cNvPr>
          <p:cNvCxnSpPr/>
          <p:nvPr/>
        </p:nvCxnSpPr>
        <p:spPr>
          <a:xfrm flipH="1">
            <a:off x="1588744" y="1634987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4315BA-35B8-804A-BB38-DBB788CA1AF3}"/>
              </a:ext>
            </a:extLst>
          </p:cNvPr>
          <p:cNvCxnSpPr/>
          <p:nvPr/>
        </p:nvCxnSpPr>
        <p:spPr>
          <a:xfrm flipH="1">
            <a:off x="2016126" y="1928191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D976F4-09FD-C24E-BB79-EAD07EB513DD}"/>
              </a:ext>
            </a:extLst>
          </p:cNvPr>
          <p:cNvCxnSpPr/>
          <p:nvPr/>
        </p:nvCxnSpPr>
        <p:spPr>
          <a:xfrm flipH="1">
            <a:off x="2413691" y="2231334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EFAC10-E070-6442-A59D-32FF731E0F57}"/>
              </a:ext>
            </a:extLst>
          </p:cNvPr>
          <p:cNvCxnSpPr/>
          <p:nvPr/>
        </p:nvCxnSpPr>
        <p:spPr>
          <a:xfrm flipH="1">
            <a:off x="2851011" y="2549388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DEE275-785D-4B41-B57F-7D7FD1653A25}"/>
              </a:ext>
            </a:extLst>
          </p:cNvPr>
          <p:cNvCxnSpPr/>
          <p:nvPr/>
        </p:nvCxnSpPr>
        <p:spPr>
          <a:xfrm flipH="1">
            <a:off x="3248576" y="2852531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382589-0472-434D-BB5D-8899D8F217AE}"/>
              </a:ext>
            </a:extLst>
          </p:cNvPr>
          <p:cNvCxnSpPr/>
          <p:nvPr/>
        </p:nvCxnSpPr>
        <p:spPr>
          <a:xfrm flipH="1">
            <a:off x="3636200" y="3153191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505448-30E5-344D-8EC2-229314D702E0}"/>
              </a:ext>
            </a:extLst>
          </p:cNvPr>
          <p:cNvCxnSpPr/>
          <p:nvPr/>
        </p:nvCxnSpPr>
        <p:spPr>
          <a:xfrm flipH="1">
            <a:off x="4043704" y="3446395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C0F70E-2F72-A647-9C20-BED6B9F61F58}"/>
              </a:ext>
            </a:extLst>
          </p:cNvPr>
          <p:cNvCxnSpPr>
            <a:cxnSpLocks/>
          </p:cNvCxnSpPr>
          <p:nvPr/>
        </p:nvCxnSpPr>
        <p:spPr>
          <a:xfrm>
            <a:off x="2811256" y="2241273"/>
            <a:ext cx="3319670" cy="2474843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DE26E76-4E34-DF4C-A9AC-4F1672985F0C}"/>
              </a:ext>
            </a:extLst>
          </p:cNvPr>
          <p:cNvSpPr txBox="1"/>
          <p:nvPr/>
        </p:nvSpPr>
        <p:spPr>
          <a:xfrm>
            <a:off x="922202" y="189509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941975-6028-9949-BD57-C7265BCF8D6E}"/>
              </a:ext>
            </a:extLst>
          </p:cNvPr>
          <p:cNvSpPr txBox="1"/>
          <p:nvPr/>
        </p:nvSpPr>
        <p:spPr>
          <a:xfrm>
            <a:off x="1309828" y="22412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ADB323-6177-254C-816F-A6E0CA706421}"/>
              </a:ext>
            </a:extLst>
          </p:cNvPr>
          <p:cNvSpPr txBox="1"/>
          <p:nvPr/>
        </p:nvSpPr>
        <p:spPr>
          <a:xfrm>
            <a:off x="1778725" y="2529545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C72B67-7AE7-BA47-B0C8-F9384531FEFD}"/>
              </a:ext>
            </a:extLst>
          </p:cNvPr>
          <p:cNvSpPr txBox="1"/>
          <p:nvPr/>
        </p:nvSpPr>
        <p:spPr>
          <a:xfrm>
            <a:off x="2166351" y="2875721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737D7E-4F45-4D49-BEA0-0A3AE86F3761}"/>
              </a:ext>
            </a:extLst>
          </p:cNvPr>
          <p:cNvSpPr txBox="1"/>
          <p:nvPr/>
        </p:nvSpPr>
        <p:spPr>
          <a:xfrm>
            <a:off x="2601911" y="31931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9A56B8-6080-064E-BE58-8D368D28CD48}"/>
              </a:ext>
            </a:extLst>
          </p:cNvPr>
          <p:cNvSpPr txBox="1"/>
          <p:nvPr/>
        </p:nvSpPr>
        <p:spPr>
          <a:xfrm>
            <a:off x="2989537" y="353928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8309B0-C274-F847-A631-957D0F6BE037}"/>
              </a:ext>
            </a:extLst>
          </p:cNvPr>
          <p:cNvSpPr txBox="1"/>
          <p:nvPr/>
        </p:nvSpPr>
        <p:spPr>
          <a:xfrm>
            <a:off x="3385655" y="3814195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D9484D-241F-EE4D-82A6-78583399F6C1}"/>
              </a:ext>
            </a:extLst>
          </p:cNvPr>
          <p:cNvSpPr txBox="1"/>
          <p:nvPr/>
        </p:nvSpPr>
        <p:spPr>
          <a:xfrm>
            <a:off x="3778241" y="40817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ED4A69-8680-E14B-BD48-3D76A1BECFCC}"/>
              </a:ext>
            </a:extLst>
          </p:cNvPr>
          <p:cNvSpPr txBox="1"/>
          <p:nvPr/>
        </p:nvSpPr>
        <p:spPr>
          <a:xfrm>
            <a:off x="10425496" y="185125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 = 'd'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473B53-9121-7E46-B294-2AE81BF39C6B}"/>
              </a:ext>
            </a:extLst>
          </p:cNvPr>
          <p:cNvSpPr txBox="1"/>
          <p:nvPr/>
        </p:nvSpPr>
        <p:spPr>
          <a:xfrm>
            <a:off x="10425496" y="57196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 = False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A198AFC-D78F-5341-AC8E-33AE8B7DB48B}"/>
              </a:ext>
            </a:extLst>
          </p:cNvPr>
          <p:cNvCxnSpPr>
            <a:cxnSpLocks/>
          </p:cNvCxnSpPr>
          <p:nvPr/>
        </p:nvCxnSpPr>
        <p:spPr>
          <a:xfrm>
            <a:off x="1176524" y="1023441"/>
            <a:ext cx="3319670" cy="2474843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5A3651-CF3F-A143-8B15-3F64ACEE391B}"/>
              </a:ext>
            </a:extLst>
          </p:cNvPr>
          <p:cNvCxnSpPr/>
          <p:nvPr/>
        </p:nvCxnSpPr>
        <p:spPr>
          <a:xfrm flipH="1">
            <a:off x="756470" y="1058518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E35A490-A697-6541-9A7D-3A9B917B67F1}"/>
              </a:ext>
            </a:extLst>
          </p:cNvPr>
          <p:cNvSpPr txBox="1"/>
          <p:nvPr/>
        </p:nvSpPr>
        <p:spPr>
          <a:xfrm>
            <a:off x="149524" y="164822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4E539B-42B1-D644-A2A6-3A793EDD8381}"/>
              </a:ext>
            </a:extLst>
          </p:cNvPr>
          <p:cNvCxnSpPr/>
          <p:nvPr/>
        </p:nvCxnSpPr>
        <p:spPr>
          <a:xfrm flipH="1">
            <a:off x="4384297" y="1361661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C86D537-D117-3648-B285-EE1D532FA0F0}"/>
              </a:ext>
            </a:extLst>
          </p:cNvPr>
          <p:cNvCxnSpPr>
            <a:cxnSpLocks/>
          </p:cNvCxnSpPr>
          <p:nvPr/>
        </p:nvCxnSpPr>
        <p:spPr>
          <a:xfrm>
            <a:off x="4791801" y="1351722"/>
            <a:ext cx="3319670" cy="247484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622C30-00D9-DA43-8DDC-A560032149FF}"/>
              </a:ext>
            </a:extLst>
          </p:cNvPr>
          <p:cNvCxnSpPr/>
          <p:nvPr/>
        </p:nvCxnSpPr>
        <p:spPr>
          <a:xfrm flipH="1">
            <a:off x="4771923" y="1644926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2A5BE47-ABD0-4146-9BEE-E0A9775630B7}"/>
              </a:ext>
            </a:extLst>
          </p:cNvPr>
          <p:cNvCxnSpPr/>
          <p:nvPr/>
        </p:nvCxnSpPr>
        <p:spPr>
          <a:xfrm flipH="1">
            <a:off x="5199305" y="1938130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82208B2-33A5-E24D-9A3B-279D51441E4C}"/>
              </a:ext>
            </a:extLst>
          </p:cNvPr>
          <p:cNvCxnSpPr/>
          <p:nvPr/>
        </p:nvCxnSpPr>
        <p:spPr>
          <a:xfrm flipH="1">
            <a:off x="5596870" y="2241273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9735CB-42DF-284B-BDF6-65839D3809D6}"/>
              </a:ext>
            </a:extLst>
          </p:cNvPr>
          <p:cNvCxnSpPr/>
          <p:nvPr/>
        </p:nvCxnSpPr>
        <p:spPr>
          <a:xfrm flipH="1">
            <a:off x="6034190" y="2559327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BCF925-D819-4A48-9D89-51162755D500}"/>
              </a:ext>
            </a:extLst>
          </p:cNvPr>
          <p:cNvCxnSpPr/>
          <p:nvPr/>
        </p:nvCxnSpPr>
        <p:spPr>
          <a:xfrm flipH="1">
            <a:off x="6431755" y="2862470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F5B60A3-33A6-8F4E-9A08-11EBC10031E3}"/>
              </a:ext>
            </a:extLst>
          </p:cNvPr>
          <p:cNvCxnSpPr/>
          <p:nvPr/>
        </p:nvCxnSpPr>
        <p:spPr>
          <a:xfrm flipH="1">
            <a:off x="6819379" y="3163130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9A2379A-F3F6-D64E-A70A-F90D4CA5A46F}"/>
              </a:ext>
            </a:extLst>
          </p:cNvPr>
          <p:cNvCxnSpPr/>
          <p:nvPr/>
        </p:nvCxnSpPr>
        <p:spPr>
          <a:xfrm flipH="1">
            <a:off x="7226883" y="3456334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D40FBA4-B8AB-564C-8743-675EDE167994}"/>
              </a:ext>
            </a:extLst>
          </p:cNvPr>
          <p:cNvCxnSpPr>
            <a:cxnSpLocks/>
          </p:cNvCxnSpPr>
          <p:nvPr/>
        </p:nvCxnSpPr>
        <p:spPr>
          <a:xfrm>
            <a:off x="5994435" y="2251212"/>
            <a:ext cx="3319670" cy="2474843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30E9344-C119-5A4C-A106-8AC9F1012FAD}"/>
              </a:ext>
            </a:extLst>
          </p:cNvPr>
          <p:cNvSpPr txBox="1"/>
          <p:nvPr/>
        </p:nvSpPr>
        <p:spPr>
          <a:xfrm>
            <a:off x="4493007" y="22512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90C06F-8C76-5847-90ED-835F6CBC89FF}"/>
              </a:ext>
            </a:extLst>
          </p:cNvPr>
          <p:cNvSpPr txBox="1"/>
          <p:nvPr/>
        </p:nvSpPr>
        <p:spPr>
          <a:xfrm>
            <a:off x="4961904" y="2539484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7FBDD7-B83F-114F-B773-CBE39488093D}"/>
              </a:ext>
            </a:extLst>
          </p:cNvPr>
          <p:cNvSpPr txBox="1"/>
          <p:nvPr/>
        </p:nvSpPr>
        <p:spPr>
          <a:xfrm>
            <a:off x="5349530" y="2885660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259D1A9-E390-CD43-BDD6-65A8D1A25FD5}"/>
              </a:ext>
            </a:extLst>
          </p:cNvPr>
          <p:cNvSpPr txBox="1"/>
          <p:nvPr/>
        </p:nvSpPr>
        <p:spPr>
          <a:xfrm>
            <a:off x="5785090" y="32030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6275EE-A42F-C644-8212-F15A5A7A6EAB}"/>
              </a:ext>
            </a:extLst>
          </p:cNvPr>
          <p:cNvSpPr txBox="1"/>
          <p:nvPr/>
        </p:nvSpPr>
        <p:spPr>
          <a:xfrm>
            <a:off x="6172716" y="354922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DC321C7-00B5-114D-AAAD-85081A355623}"/>
              </a:ext>
            </a:extLst>
          </p:cNvPr>
          <p:cNvSpPr txBox="1"/>
          <p:nvPr/>
        </p:nvSpPr>
        <p:spPr>
          <a:xfrm>
            <a:off x="6568834" y="382413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8E24EB-7F05-4D40-90EC-F647BDBD0790}"/>
              </a:ext>
            </a:extLst>
          </p:cNvPr>
          <p:cNvSpPr txBox="1"/>
          <p:nvPr/>
        </p:nvSpPr>
        <p:spPr>
          <a:xfrm>
            <a:off x="6961420" y="40916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B9DF9F-87EB-7D4A-A272-62FC9DE85476}"/>
              </a:ext>
            </a:extLst>
          </p:cNvPr>
          <p:cNvSpPr txBox="1"/>
          <p:nvPr/>
        </p:nvSpPr>
        <p:spPr>
          <a:xfrm>
            <a:off x="3801231" y="193530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503AF86-D6DF-FF42-ADCD-1667C4AFD842}"/>
              </a:ext>
            </a:extLst>
          </p:cNvPr>
          <p:cNvCxnSpPr>
            <a:cxnSpLocks/>
          </p:cNvCxnSpPr>
          <p:nvPr/>
        </p:nvCxnSpPr>
        <p:spPr>
          <a:xfrm>
            <a:off x="9294578" y="2499693"/>
            <a:ext cx="1683557" cy="126723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0F966A0-E09A-C945-AEC7-2311E000A70D}"/>
              </a:ext>
            </a:extLst>
          </p:cNvPr>
          <p:cNvCxnSpPr/>
          <p:nvPr/>
        </p:nvCxnSpPr>
        <p:spPr>
          <a:xfrm flipH="1">
            <a:off x="8900854" y="2499693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D6A8B9F-C0AA-1C42-842D-1E0E4FD468B2}"/>
              </a:ext>
            </a:extLst>
          </p:cNvPr>
          <p:cNvCxnSpPr/>
          <p:nvPr/>
        </p:nvCxnSpPr>
        <p:spPr>
          <a:xfrm flipH="1">
            <a:off x="9298419" y="2802836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F34AF54-AC72-DF44-A648-7F07E48911B3}"/>
              </a:ext>
            </a:extLst>
          </p:cNvPr>
          <p:cNvCxnSpPr/>
          <p:nvPr/>
        </p:nvCxnSpPr>
        <p:spPr>
          <a:xfrm flipH="1">
            <a:off x="9686043" y="3103496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3A4A126-AE8E-6F48-AF3B-9C963A28A944}"/>
              </a:ext>
            </a:extLst>
          </p:cNvPr>
          <p:cNvCxnSpPr/>
          <p:nvPr/>
        </p:nvCxnSpPr>
        <p:spPr>
          <a:xfrm flipH="1">
            <a:off x="10093547" y="3396700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BFBAC82-2C47-6B4B-8ECD-227163C7AEBA}"/>
              </a:ext>
            </a:extLst>
          </p:cNvPr>
          <p:cNvCxnSpPr>
            <a:cxnSpLocks/>
          </p:cNvCxnSpPr>
          <p:nvPr/>
        </p:nvCxnSpPr>
        <p:spPr>
          <a:xfrm>
            <a:off x="9328236" y="2524538"/>
            <a:ext cx="2852533" cy="2141883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68C1D29-5A11-A54C-ADF8-C5D3DE40CBD2}"/>
              </a:ext>
            </a:extLst>
          </p:cNvPr>
          <p:cNvSpPr txBox="1"/>
          <p:nvPr/>
        </p:nvSpPr>
        <p:spPr>
          <a:xfrm>
            <a:off x="9039380" y="348959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2538845-B880-3E44-B879-F18E3FE453E8}"/>
              </a:ext>
            </a:extLst>
          </p:cNvPr>
          <p:cNvSpPr txBox="1"/>
          <p:nvPr/>
        </p:nvSpPr>
        <p:spPr>
          <a:xfrm>
            <a:off x="9435498" y="37645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B8DC46-DF4B-224C-9525-6027F8E29E06}"/>
              </a:ext>
            </a:extLst>
          </p:cNvPr>
          <p:cNvSpPr txBox="1"/>
          <p:nvPr/>
        </p:nvSpPr>
        <p:spPr>
          <a:xfrm>
            <a:off x="9828084" y="40320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D7846E0-54CB-014A-8022-5FCF0E574D0C}"/>
              </a:ext>
            </a:extLst>
          </p:cNvPr>
          <p:cNvSpPr txBox="1"/>
          <p:nvPr/>
        </p:nvSpPr>
        <p:spPr>
          <a:xfrm>
            <a:off x="8467579" y="313331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193504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86BEECD-63AE-FC4C-9E66-9D7856508EF8}"/>
              </a:ext>
            </a:extLst>
          </p:cNvPr>
          <p:cNvCxnSpPr/>
          <p:nvPr/>
        </p:nvCxnSpPr>
        <p:spPr>
          <a:xfrm flipH="1">
            <a:off x="1201118" y="1351722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0E9A76F-D139-EE46-83A2-8708B7284430}"/>
              </a:ext>
            </a:extLst>
          </p:cNvPr>
          <p:cNvCxnSpPr>
            <a:cxnSpLocks/>
          </p:cNvCxnSpPr>
          <p:nvPr/>
        </p:nvCxnSpPr>
        <p:spPr>
          <a:xfrm>
            <a:off x="1608622" y="1341783"/>
            <a:ext cx="3319670" cy="247484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517EE0-CF58-1043-A3B2-A370F1EFA2BD}"/>
              </a:ext>
            </a:extLst>
          </p:cNvPr>
          <p:cNvCxnSpPr/>
          <p:nvPr/>
        </p:nvCxnSpPr>
        <p:spPr>
          <a:xfrm flipH="1">
            <a:off x="1588744" y="1634987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4315BA-35B8-804A-BB38-DBB788CA1AF3}"/>
              </a:ext>
            </a:extLst>
          </p:cNvPr>
          <p:cNvCxnSpPr/>
          <p:nvPr/>
        </p:nvCxnSpPr>
        <p:spPr>
          <a:xfrm flipH="1">
            <a:off x="2016126" y="1928191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D976F4-09FD-C24E-BB79-EAD07EB513DD}"/>
              </a:ext>
            </a:extLst>
          </p:cNvPr>
          <p:cNvCxnSpPr/>
          <p:nvPr/>
        </p:nvCxnSpPr>
        <p:spPr>
          <a:xfrm flipH="1">
            <a:off x="2413691" y="2231334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EFAC10-E070-6442-A59D-32FF731E0F57}"/>
              </a:ext>
            </a:extLst>
          </p:cNvPr>
          <p:cNvCxnSpPr/>
          <p:nvPr/>
        </p:nvCxnSpPr>
        <p:spPr>
          <a:xfrm flipH="1">
            <a:off x="2851011" y="2549388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DEE275-785D-4B41-B57F-7D7FD1653A25}"/>
              </a:ext>
            </a:extLst>
          </p:cNvPr>
          <p:cNvCxnSpPr/>
          <p:nvPr/>
        </p:nvCxnSpPr>
        <p:spPr>
          <a:xfrm flipH="1">
            <a:off x="3248576" y="2852531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382589-0472-434D-BB5D-8899D8F217AE}"/>
              </a:ext>
            </a:extLst>
          </p:cNvPr>
          <p:cNvCxnSpPr/>
          <p:nvPr/>
        </p:nvCxnSpPr>
        <p:spPr>
          <a:xfrm flipH="1">
            <a:off x="3636200" y="3153191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505448-30E5-344D-8EC2-229314D702E0}"/>
              </a:ext>
            </a:extLst>
          </p:cNvPr>
          <p:cNvCxnSpPr/>
          <p:nvPr/>
        </p:nvCxnSpPr>
        <p:spPr>
          <a:xfrm flipH="1">
            <a:off x="4043704" y="3446395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C0F70E-2F72-A647-9C20-BED6B9F61F58}"/>
              </a:ext>
            </a:extLst>
          </p:cNvPr>
          <p:cNvCxnSpPr>
            <a:cxnSpLocks/>
          </p:cNvCxnSpPr>
          <p:nvPr/>
        </p:nvCxnSpPr>
        <p:spPr>
          <a:xfrm>
            <a:off x="2811256" y="2241273"/>
            <a:ext cx="3319670" cy="2474843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DE26E76-4E34-DF4C-A9AC-4F1672985F0C}"/>
              </a:ext>
            </a:extLst>
          </p:cNvPr>
          <p:cNvSpPr txBox="1"/>
          <p:nvPr/>
        </p:nvSpPr>
        <p:spPr>
          <a:xfrm>
            <a:off x="922202" y="189509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941975-6028-9949-BD57-C7265BCF8D6E}"/>
              </a:ext>
            </a:extLst>
          </p:cNvPr>
          <p:cNvSpPr txBox="1"/>
          <p:nvPr/>
        </p:nvSpPr>
        <p:spPr>
          <a:xfrm>
            <a:off x="1309828" y="22412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ADB323-6177-254C-816F-A6E0CA706421}"/>
              </a:ext>
            </a:extLst>
          </p:cNvPr>
          <p:cNvSpPr txBox="1"/>
          <p:nvPr/>
        </p:nvSpPr>
        <p:spPr>
          <a:xfrm>
            <a:off x="1778725" y="2529545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C72B67-7AE7-BA47-B0C8-F9384531FEFD}"/>
              </a:ext>
            </a:extLst>
          </p:cNvPr>
          <p:cNvSpPr txBox="1"/>
          <p:nvPr/>
        </p:nvSpPr>
        <p:spPr>
          <a:xfrm>
            <a:off x="2166351" y="2875721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737D7E-4F45-4D49-BEA0-0A3AE86F3761}"/>
              </a:ext>
            </a:extLst>
          </p:cNvPr>
          <p:cNvSpPr txBox="1"/>
          <p:nvPr/>
        </p:nvSpPr>
        <p:spPr>
          <a:xfrm>
            <a:off x="2601911" y="31931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9A56B8-6080-064E-BE58-8D368D28CD48}"/>
              </a:ext>
            </a:extLst>
          </p:cNvPr>
          <p:cNvSpPr txBox="1"/>
          <p:nvPr/>
        </p:nvSpPr>
        <p:spPr>
          <a:xfrm>
            <a:off x="2989537" y="353928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8309B0-C274-F847-A631-957D0F6BE037}"/>
              </a:ext>
            </a:extLst>
          </p:cNvPr>
          <p:cNvSpPr txBox="1"/>
          <p:nvPr/>
        </p:nvSpPr>
        <p:spPr>
          <a:xfrm>
            <a:off x="3385655" y="3814195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D9484D-241F-EE4D-82A6-78583399F6C1}"/>
              </a:ext>
            </a:extLst>
          </p:cNvPr>
          <p:cNvSpPr txBox="1"/>
          <p:nvPr/>
        </p:nvSpPr>
        <p:spPr>
          <a:xfrm>
            <a:off x="3778241" y="40817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ED4A69-8680-E14B-BD48-3D76A1BECFCC}"/>
              </a:ext>
            </a:extLst>
          </p:cNvPr>
          <p:cNvSpPr txBox="1"/>
          <p:nvPr/>
        </p:nvSpPr>
        <p:spPr>
          <a:xfrm>
            <a:off x="10425496" y="185125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 = 'd'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473B53-9121-7E46-B294-2AE81BF39C6B}"/>
              </a:ext>
            </a:extLst>
          </p:cNvPr>
          <p:cNvSpPr txBox="1"/>
          <p:nvPr/>
        </p:nvSpPr>
        <p:spPr>
          <a:xfrm>
            <a:off x="10425496" y="57196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 = False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A198AFC-D78F-5341-AC8E-33AE8B7DB48B}"/>
              </a:ext>
            </a:extLst>
          </p:cNvPr>
          <p:cNvCxnSpPr>
            <a:cxnSpLocks/>
          </p:cNvCxnSpPr>
          <p:nvPr/>
        </p:nvCxnSpPr>
        <p:spPr>
          <a:xfrm>
            <a:off x="1176524" y="1023441"/>
            <a:ext cx="3319670" cy="2474843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5A3651-CF3F-A143-8B15-3F64ACEE391B}"/>
              </a:ext>
            </a:extLst>
          </p:cNvPr>
          <p:cNvCxnSpPr/>
          <p:nvPr/>
        </p:nvCxnSpPr>
        <p:spPr>
          <a:xfrm flipH="1">
            <a:off x="756470" y="1058518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E35A490-A697-6541-9A7D-3A9B917B67F1}"/>
              </a:ext>
            </a:extLst>
          </p:cNvPr>
          <p:cNvSpPr txBox="1"/>
          <p:nvPr/>
        </p:nvSpPr>
        <p:spPr>
          <a:xfrm>
            <a:off x="149524" y="164822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4E539B-42B1-D644-A2A6-3A793EDD8381}"/>
              </a:ext>
            </a:extLst>
          </p:cNvPr>
          <p:cNvCxnSpPr/>
          <p:nvPr/>
        </p:nvCxnSpPr>
        <p:spPr>
          <a:xfrm flipH="1">
            <a:off x="4384297" y="1361661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C86D537-D117-3648-B285-EE1D532FA0F0}"/>
              </a:ext>
            </a:extLst>
          </p:cNvPr>
          <p:cNvCxnSpPr>
            <a:cxnSpLocks/>
          </p:cNvCxnSpPr>
          <p:nvPr/>
        </p:nvCxnSpPr>
        <p:spPr>
          <a:xfrm>
            <a:off x="4791801" y="1351722"/>
            <a:ext cx="3319670" cy="247484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622C30-00D9-DA43-8DDC-A560032149FF}"/>
              </a:ext>
            </a:extLst>
          </p:cNvPr>
          <p:cNvCxnSpPr/>
          <p:nvPr/>
        </p:nvCxnSpPr>
        <p:spPr>
          <a:xfrm flipH="1">
            <a:off x="4771923" y="1644926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2A5BE47-ABD0-4146-9BEE-E0A9775630B7}"/>
              </a:ext>
            </a:extLst>
          </p:cNvPr>
          <p:cNvCxnSpPr/>
          <p:nvPr/>
        </p:nvCxnSpPr>
        <p:spPr>
          <a:xfrm flipH="1">
            <a:off x="5199305" y="1938130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82208B2-33A5-E24D-9A3B-279D51441E4C}"/>
              </a:ext>
            </a:extLst>
          </p:cNvPr>
          <p:cNvCxnSpPr/>
          <p:nvPr/>
        </p:nvCxnSpPr>
        <p:spPr>
          <a:xfrm flipH="1">
            <a:off x="5596870" y="2241273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9735CB-42DF-284B-BDF6-65839D3809D6}"/>
              </a:ext>
            </a:extLst>
          </p:cNvPr>
          <p:cNvCxnSpPr/>
          <p:nvPr/>
        </p:nvCxnSpPr>
        <p:spPr>
          <a:xfrm flipH="1">
            <a:off x="6034190" y="2559327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BCF925-D819-4A48-9D89-51162755D500}"/>
              </a:ext>
            </a:extLst>
          </p:cNvPr>
          <p:cNvCxnSpPr/>
          <p:nvPr/>
        </p:nvCxnSpPr>
        <p:spPr>
          <a:xfrm flipH="1">
            <a:off x="6431755" y="2862470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F5B60A3-33A6-8F4E-9A08-11EBC10031E3}"/>
              </a:ext>
            </a:extLst>
          </p:cNvPr>
          <p:cNvCxnSpPr/>
          <p:nvPr/>
        </p:nvCxnSpPr>
        <p:spPr>
          <a:xfrm flipH="1">
            <a:off x="6819379" y="3163130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9A2379A-F3F6-D64E-A70A-F90D4CA5A46F}"/>
              </a:ext>
            </a:extLst>
          </p:cNvPr>
          <p:cNvCxnSpPr/>
          <p:nvPr/>
        </p:nvCxnSpPr>
        <p:spPr>
          <a:xfrm flipH="1">
            <a:off x="7226883" y="3456334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D40FBA4-B8AB-564C-8743-675EDE167994}"/>
              </a:ext>
            </a:extLst>
          </p:cNvPr>
          <p:cNvCxnSpPr>
            <a:cxnSpLocks/>
          </p:cNvCxnSpPr>
          <p:nvPr/>
        </p:nvCxnSpPr>
        <p:spPr>
          <a:xfrm>
            <a:off x="5994435" y="2251212"/>
            <a:ext cx="3319670" cy="2474843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30E9344-C119-5A4C-A106-8AC9F1012FAD}"/>
              </a:ext>
            </a:extLst>
          </p:cNvPr>
          <p:cNvSpPr txBox="1"/>
          <p:nvPr/>
        </p:nvSpPr>
        <p:spPr>
          <a:xfrm>
            <a:off x="4493007" y="22512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90C06F-8C76-5847-90ED-835F6CBC89FF}"/>
              </a:ext>
            </a:extLst>
          </p:cNvPr>
          <p:cNvSpPr txBox="1"/>
          <p:nvPr/>
        </p:nvSpPr>
        <p:spPr>
          <a:xfrm>
            <a:off x="4961904" y="2539484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7FBDD7-B83F-114F-B773-CBE39488093D}"/>
              </a:ext>
            </a:extLst>
          </p:cNvPr>
          <p:cNvSpPr txBox="1"/>
          <p:nvPr/>
        </p:nvSpPr>
        <p:spPr>
          <a:xfrm>
            <a:off x="5349530" y="2885660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259D1A9-E390-CD43-BDD6-65A8D1A25FD5}"/>
              </a:ext>
            </a:extLst>
          </p:cNvPr>
          <p:cNvSpPr txBox="1"/>
          <p:nvPr/>
        </p:nvSpPr>
        <p:spPr>
          <a:xfrm>
            <a:off x="5785090" y="32030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6275EE-A42F-C644-8212-F15A5A7A6EAB}"/>
              </a:ext>
            </a:extLst>
          </p:cNvPr>
          <p:cNvSpPr txBox="1"/>
          <p:nvPr/>
        </p:nvSpPr>
        <p:spPr>
          <a:xfrm>
            <a:off x="6172716" y="354922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DC321C7-00B5-114D-AAAD-85081A355623}"/>
              </a:ext>
            </a:extLst>
          </p:cNvPr>
          <p:cNvSpPr txBox="1"/>
          <p:nvPr/>
        </p:nvSpPr>
        <p:spPr>
          <a:xfrm>
            <a:off x="6568834" y="382413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8E24EB-7F05-4D40-90EC-F647BDBD0790}"/>
              </a:ext>
            </a:extLst>
          </p:cNvPr>
          <p:cNvSpPr txBox="1"/>
          <p:nvPr/>
        </p:nvSpPr>
        <p:spPr>
          <a:xfrm>
            <a:off x="6961420" y="40916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B9DF9F-87EB-7D4A-A272-62FC9DE85476}"/>
              </a:ext>
            </a:extLst>
          </p:cNvPr>
          <p:cNvSpPr txBox="1"/>
          <p:nvPr/>
        </p:nvSpPr>
        <p:spPr>
          <a:xfrm>
            <a:off x="3801231" y="193530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503AF86-D6DF-FF42-ADCD-1667C4AFD842}"/>
              </a:ext>
            </a:extLst>
          </p:cNvPr>
          <p:cNvCxnSpPr>
            <a:cxnSpLocks/>
          </p:cNvCxnSpPr>
          <p:nvPr/>
        </p:nvCxnSpPr>
        <p:spPr>
          <a:xfrm>
            <a:off x="9725801" y="2825990"/>
            <a:ext cx="1252334" cy="94094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D6A8B9F-C0AA-1C42-842D-1E0E4FD468B2}"/>
              </a:ext>
            </a:extLst>
          </p:cNvPr>
          <p:cNvCxnSpPr/>
          <p:nvPr/>
        </p:nvCxnSpPr>
        <p:spPr>
          <a:xfrm flipH="1">
            <a:off x="9298419" y="2802836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F34AF54-AC72-DF44-A648-7F07E48911B3}"/>
              </a:ext>
            </a:extLst>
          </p:cNvPr>
          <p:cNvCxnSpPr/>
          <p:nvPr/>
        </p:nvCxnSpPr>
        <p:spPr>
          <a:xfrm flipH="1">
            <a:off x="9686043" y="3103496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3A4A126-AE8E-6F48-AF3B-9C963A28A944}"/>
              </a:ext>
            </a:extLst>
          </p:cNvPr>
          <p:cNvCxnSpPr/>
          <p:nvPr/>
        </p:nvCxnSpPr>
        <p:spPr>
          <a:xfrm flipH="1">
            <a:off x="10093547" y="3396700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BFBAC82-2C47-6B4B-8ECD-227163C7AEBA}"/>
              </a:ext>
            </a:extLst>
          </p:cNvPr>
          <p:cNvCxnSpPr>
            <a:cxnSpLocks/>
          </p:cNvCxnSpPr>
          <p:nvPr/>
        </p:nvCxnSpPr>
        <p:spPr>
          <a:xfrm>
            <a:off x="9686043" y="2802836"/>
            <a:ext cx="2494726" cy="1863585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2538845-B880-3E44-B879-F18E3FE453E8}"/>
              </a:ext>
            </a:extLst>
          </p:cNvPr>
          <p:cNvSpPr txBox="1"/>
          <p:nvPr/>
        </p:nvSpPr>
        <p:spPr>
          <a:xfrm>
            <a:off x="9435498" y="37645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B8DC46-DF4B-224C-9525-6027F8E29E06}"/>
              </a:ext>
            </a:extLst>
          </p:cNvPr>
          <p:cNvSpPr txBox="1"/>
          <p:nvPr/>
        </p:nvSpPr>
        <p:spPr>
          <a:xfrm>
            <a:off x="9828084" y="40320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D7846E0-54CB-014A-8022-5FCF0E574D0C}"/>
              </a:ext>
            </a:extLst>
          </p:cNvPr>
          <p:cNvSpPr txBox="1"/>
          <p:nvPr/>
        </p:nvSpPr>
        <p:spPr>
          <a:xfrm>
            <a:off x="8781758" y="343164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521419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86BEECD-63AE-FC4C-9E66-9D7856508EF8}"/>
              </a:ext>
            </a:extLst>
          </p:cNvPr>
          <p:cNvCxnSpPr/>
          <p:nvPr/>
        </p:nvCxnSpPr>
        <p:spPr>
          <a:xfrm flipH="1">
            <a:off x="1201118" y="1351722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0E9A76F-D139-EE46-83A2-8708B7284430}"/>
              </a:ext>
            </a:extLst>
          </p:cNvPr>
          <p:cNvCxnSpPr>
            <a:cxnSpLocks/>
          </p:cNvCxnSpPr>
          <p:nvPr/>
        </p:nvCxnSpPr>
        <p:spPr>
          <a:xfrm>
            <a:off x="1608622" y="1341783"/>
            <a:ext cx="3319670" cy="247484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517EE0-CF58-1043-A3B2-A370F1EFA2BD}"/>
              </a:ext>
            </a:extLst>
          </p:cNvPr>
          <p:cNvCxnSpPr/>
          <p:nvPr/>
        </p:nvCxnSpPr>
        <p:spPr>
          <a:xfrm flipH="1">
            <a:off x="1588744" y="1634987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4315BA-35B8-804A-BB38-DBB788CA1AF3}"/>
              </a:ext>
            </a:extLst>
          </p:cNvPr>
          <p:cNvCxnSpPr/>
          <p:nvPr/>
        </p:nvCxnSpPr>
        <p:spPr>
          <a:xfrm flipH="1">
            <a:off x="2016126" y="1928191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D976F4-09FD-C24E-BB79-EAD07EB513DD}"/>
              </a:ext>
            </a:extLst>
          </p:cNvPr>
          <p:cNvCxnSpPr/>
          <p:nvPr/>
        </p:nvCxnSpPr>
        <p:spPr>
          <a:xfrm flipH="1">
            <a:off x="2413691" y="2231334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EFAC10-E070-6442-A59D-32FF731E0F57}"/>
              </a:ext>
            </a:extLst>
          </p:cNvPr>
          <p:cNvCxnSpPr/>
          <p:nvPr/>
        </p:nvCxnSpPr>
        <p:spPr>
          <a:xfrm flipH="1">
            <a:off x="2851011" y="2549388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DEE275-785D-4B41-B57F-7D7FD1653A25}"/>
              </a:ext>
            </a:extLst>
          </p:cNvPr>
          <p:cNvCxnSpPr/>
          <p:nvPr/>
        </p:nvCxnSpPr>
        <p:spPr>
          <a:xfrm flipH="1">
            <a:off x="3248576" y="2852531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382589-0472-434D-BB5D-8899D8F217AE}"/>
              </a:ext>
            </a:extLst>
          </p:cNvPr>
          <p:cNvCxnSpPr/>
          <p:nvPr/>
        </p:nvCxnSpPr>
        <p:spPr>
          <a:xfrm flipH="1">
            <a:off x="3636200" y="3153191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505448-30E5-344D-8EC2-229314D702E0}"/>
              </a:ext>
            </a:extLst>
          </p:cNvPr>
          <p:cNvCxnSpPr/>
          <p:nvPr/>
        </p:nvCxnSpPr>
        <p:spPr>
          <a:xfrm flipH="1">
            <a:off x="4043704" y="3446395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C0F70E-2F72-A647-9C20-BED6B9F61F58}"/>
              </a:ext>
            </a:extLst>
          </p:cNvPr>
          <p:cNvCxnSpPr>
            <a:cxnSpLocks/>
          </p:cNvCxnSpPr>
          <p:nvPr/>
        </p:nvCxnSpPr>
        <p:spPr>
          <a:xfrm>
            <a:off x="2811256" y="2241273"/>
            <a:ext cx="3319670" cy="2474843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DE26E76-4E34-DF4C-A9AC-4F1672985F0C}"/>
              </a:ext>
            </a:extLst>
          </p:cNvPr>
          <p:cNvSpPr txBox="1"/>
          <p:nvPr/>
        </p:nvSpPr>
        <p:spPr>
          <a:xfrm>
            <a:off x="922202" y="189509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941975-6028-9949-BD57-C7265BCF8D6E}"/>
              </a:ext>
            </a:extLst>
          </p:cNvPr>
          <p:cNvSpPr txBox="1"/>
          <p:nvPr/>
        </p:nvSpPr>
        <p:spPr>
          <a:xfrm>
            <a:off x="1309828" y="22412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ADB323-6177-254C-816F-A6E0CA706421}"/>
              </a:ext>
            </a:extLst>
          </p:cNvPr>
          <p:cNvSpPr txBox="1"/>
          <p:nvPr/>
        </p:nvSpPr>
        <p:spPr>
          <a:xfrm>
            <a:off x="1778725" y="2529545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C72B67-7AE7-BA47-B0C8-F9384531FEFD}"/>
              </a:ext>
            </a:extLst>
          </p:cNvPr>
          <p:cNvSpPr txBox="1"/>
          <p:nvPr/>
        </p:nvSpPr>
        <p:spPr>
          <a:xfrm>
            <a:off x="2166351" y="2875721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737D7E-4F45-4D49-BEA0-0A3AE86F3761}"/>
              </a:ext>
            </a:extLst>
          </p:cNvPr>
          <p:cNvSpPr txBox="1"/>
          <p:nvPr/>
        </p:nvSpPr>
        <p:spPr>
          <a:xfrm>
            <a:off x="2601911" y="31931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9A56B8-6080-064E-BE58-8D368D28CD48}"/>
              </a:ext>
            </a:extLst>
          </p:cNvPr>
          <p:cNvSpPr txBox="1"/>
          <p:nvPr/>
        </p:nvSpPr>
        <p:spPr>
          <a:xfrm>
            <a:off x="2989537" y="353928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8309B0-C274-F847-A631-957D0F6BE037}"/>
              </a:ext>
            </a:extLst>
          </p:cNvPr>
          <p:cNvSpPr txBox="1"/>
          <p:nvPr/>
        </p:nvSpPr>
        <p:spPr>
          <a:xfrm>
            <a:off x="3385655" y="3814195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D9484D-241F-EE4D-82A6-78583399F6C1}"/>
              </a:ext>
            </a:extLst>
          </p:cNvPr>
          <p:cNvSpPr txBox="1"/>
          <p:nvPr/>
        </p:nvSpPr>
        <p:spPr>
          <a:xfrm>
            <a:off x="3778241" y="40817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ED4A69-8680-E14B-BD48-3D76A1BECFCC}"/>
              </a:ext>
            </a:extLst>
          </p:cNvPr>
          <p:cNvSpPr txBox="1"/>
          <p:nvPr/>
        </p:nvSpPr>
        <p:spPr>
          <a:xfrm>
            <a:off x="10425496" y="185125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 = 'd'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473B53-9121-7E46-B294-2AE81BF39C6B}"/>
              </a:ext>
            </a:extLst>
          </p:cNvPr>
          <p:cNvSpPr txBox="1"/>
          <p:nvPr/>
        </p:nvSpPr>
        <p:spPr>
          <a:xfrm>
            <a:off x="10425496" y="57196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 = False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A198AFC-D78F-5341-AC8E-33AE8B7DB48B}"/>
              </a:ext>
            </a:extLst>
          </p:cNvPr>
          <p:cNvCxnSpPr>
            <a:cxnSpLocks/>
          </p:cNvCxnSpPr>
          <p:nvPr/>
        </p:nvCxnSpPr>
        <p:spPr>
          <a:xfrm>
            <a:off x="1176524" y="1023441"/>
            <a:ext cx="3319670" cy="2474843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5A3651-CF3F-A143-8B15-3F64ACEE391B}"/>
              </a:ext>
            </a:extLst>
          </p:cNvPr>
          <p:cNvCxnSpPr/>
          <p:nvPr/>
        </p:nvCxnSpPr>
        <p:spPr>
          <a:xfrm flipH="1">
            <a:off x="756470" y="1058518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E35A490-A697-6541-9A7D-3A9B917B67F1}"/>
              </a:ext>
            </a:extLst>
          </p:cNvPr>
          <p:cNvSpPr txBox="1"/>
          <p:nvPr/>
        </p:nvSpPr>
        <p:spPr>
          <a:xfrm>
            <a:off x="149524" y="164822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4E539B-42B1-D644-A2A6-3A793EDD8381}"/>
              </a:ext>
            </a:extLst>
          </p:cNvPr>
          <p:cNvCxnSpPr/>
          <p:nvPr/>
        </p:nvCxnSpPr>
        <p:spPr>
          <a:xfrm flipH="1">
            <a:off x="4384297" y="1361661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C86D537-D117-3648-B285-EE1D532FA0F0}"/>
              </a:ext>
            </a:extLst>
          </p:cNvPr>
          <p:cNvCxnSpPr>
            <a:cxnSpLocks/>
          </p:cNvCxnSpPr>
          <p:nvPr/>
        </p:nvCxnSpPr>
        <p:spPr>
          <a:xfrm>
            <a:off x="4791801" y="1351722"/>
            <a:ext cx="3319670" cy="247484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622C30-00D9-DA43-8DDC-A560032149FF}"/>
              </a:ext>
            </a:extLst>
          </p:cNvPr>
          <p:cNvCxnSpPr/>
          <p:nvPr/>
        </p:nvCxnSpPr>
        <p:spPr>
          <a:xfrm flipH="1">
            <a:off x="4771923" y="1644926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2A5BE47-ABD0-4146-9BEE-E0A9775630B7}"/>
              </a:ext>
            </a:extLst>
          </p:cNvPr>
          <p:cNvCxnSpPr/>
          <p:nvPr/>
        </p:nvCxnSpPr>
        <p:spPr>
          <a:xfrm flipH="1">
            <a:off x="5199305" y="1938130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82208B2-33A5-E24D-9A3B-279D51441E4C}"/>
              </a:ext>
            </a:extLst>
          </p:cNvPr>
          <p:cNvCxnSpPr/>
          <p:nvPr/>
        </p:nvCxnSpPr>
        <p:spPr>
          <a:xfrm flipH="1">
            <a:off x="5596870" y="2241273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9735CB-42DF-284B-BDF6-65839D3809D6}"/>
              </a:ext>
            </a:extLst>
          </p:cNvPr>
          <p:cNvCxnSpPr/>
          <p:nvPr/>
        </p:nvCxnSpPr>
        <p:spPr>
          <a:xfrm flipH="1">
            <a:off x="6034190" y="2559327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BCF925-D819-4A48-9D89-51162755D500}"/>
              </a:ext>
            </a:extLst>
          </p:cNvPr>
          <p:cNvCxnSpPr/>
          <p:nvPr/>
        </p:nvCxnSpPr>
        <p:spPr>
          <a:xfrm flipH="1">
            <a:off x="6431755" y="2862470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F5B60A3-33A6-8F4E-9A08-11EBC10031E3}"/>
              </a:ext>
            </a:extLst>
          </p:cNvPr>
          <p:cNvCxnSpPr/>
          <p:nvPr/>
        </p:nvCxnSpPr>
        <p:spPr>
          <a:xfrm flipH="1">
            <a:off x="6819379" y="3163130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9A2379A-F3F6-D64E-A70A-F90D4CA5A46F}"/>
              </a:ext>
            </a:extLst>
          </p:cNvPr>
          <p:cNvCxnSpPr/>
          <p:nvPr/>
        </p:nvCxnSpPr>
        <p:spPr>
          <a:xfrm flipH="1">
            <a:off x="7226883" y="3456334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D40FBA4-B8AB-564C-8743-675EDE167994}"/>
              </a:ext>
            </a:extLst>
          </p:cNvPr>
          <p:cNvCxnSpPr>
            <a:cxnSpLocks/>
          </p:cNvCxnSpPr>
          <p:nvPr/>
        </p:nvCxnSpPr>
        <p:spPr>
          <a:xfrm>
            <a:off x="5994435" y="2251212"/>
            <a:ext cx="3319670" cy="2474843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30E9344-C119-5A4C-A106-8AC9F1012FAD}"/>
              </a:ext>
            </a:extLst>
          </p:cNvPr>
          <p:cNvSpPr txBox="1"/>
          <p:nvPr/>
        </p:nvSpPr>
        <p:spPr>
          <a:xfrm>
            <a:off x="4493007" y="22512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90C06F-8C76-5847-90ED-835F6CBC89FF}"/>
              </a:ext>
            </a:extLst>
          </p:cNvPr>
          <p:cNvSpPr txBox="1"/>
          <p:nvPr/>
        </p:nvSpPr>
        <p:spPr>
          <a:xfrm>
            <a:off x="4961904" y="2539484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7FBDD7-B83F-114F-B773-CBE39488093D}"/>
              </a:ext>
            </a:extLst>
          </p:cNvPr>
          <p:cNvSpPr txBox="1"/>
          <p:nvPr/>
        </p:nvSpPr>
        <p:spPr>
          <a:xfrm>
            <a:off x="5349530" y="2885660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259D1A9-E390-CD43-BDD6-65A8D1A25FD5}"/>
              </a:ext>
            </a:extLst>
          </p:cNvPr>
          <p:cNvSpPr txBox="1"/>
          <p:nvPr/>
        </p:nvSpPr>
        <p:spPr>
          <a:xfrm>
            <a:off x="5785090" y="32030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6275EE-A42F-C644-8212-F15A5A7A6EAB}"/>
              </a:ext>
            </a:extLst>
          </p:cNvPr>
          <p:cNvSpPr txBox="1"/>
          <p:nvPr/>
        </p:nvSpPr>
        <p:spPr>
          <a:xfrm>
            <a:off x="6172716" y="354922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DC321C7-00B5-114D-AAAD-85081A355623}"/>
              </a:ext>
            </a:extLst>
          </p:cNvPr>
          <p:cNvSpPr txBox="1"/>
          <p:nvPr/>
        </p:nvSpPr>
        <p:spPr>
          <a:xfrm>
            <a:off x="6568834" y="382413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8E24EB-7F05-4D40-90EC-F647BDBD0790}"/>
              </a:ext>
            </a:extLst>
          </p:cNvPr>
          <p:cNvSpPr txBox="1"/>
          <p:nvPr/>
        </p:nvSpPr>
        <p:spPr>
          <a:xfrm>
            <a:off x="6961420" y="40916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B9DF9F-87EB-7D4A-A272-62FC9DE85476}"/>
              </a:ext>
            </a:extLst>
          </p:cNvPr>
          <p:cNvSpPr txBox="1"/>
          <p:nvPr/>
        </p:nvSpPr>
        <p:spPr>
          <a:xfrm>
            <a:off x="3801231" y="193530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503AF86-D6DF-FF42-ADCD-1667C4AFD842}"/>
              </a:ext>
            </a:extLst>
          </p:cNvPr>
          <p:cNvCxnSpPr>
            <a:cxnSpLocks/>
          </p:cNvCxnSpPr>
          <p:nvPr/>
        </p:nvCxnSpPr>
        <p:spPr>
          <a:xfrm>
            <a:off x="10093547" y="3103496"/>
            <a:ext cx="884588" cy="66343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F34AF54-AC72-DF44-A648-7F07E48911B3}"/>
              </a:ext>
            </a:extLst>
          </p:cNvPr>
          <p:cNvCxnSpPr/>
          <p:nvPr/>
        </p:nvCxnSpPr>
        <p:spPr>
          <a:xfrm flipH="1">
            <a:off x="9686043" y="3103496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3A4A126-AE8E-6F48-AF3B-9C963A28A944}"/>
              </a:ext>
            </a:extLst>
          </p:cNvPr>
          <p:cNvCxnSpPr/>
          <p:nvPr/>
        </p:nvCxnSpPr>
        <p:spPr>
          <a:xfrm flipH="1">
            <a:off x="10093547" y="3396700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BFBAC82-2C47-6B4B-8ECD-227163C7AEBA}"/>
              </a:ext>
            </a:extLst>
          </p:cNvPr>
          <p:cNvCxnSpPr>
            <a:cxnSpLocks/>
          </p:cNvCxnSpPr>
          <p:nvPr/>
        </p:nvCxnSpPr>
        <p:spPr>
          <a:xfrm>
            <a:off x="10134578" y="3135796"/>
            <a:ext cx="2046191" cy="1530625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F3B8DC46-DF4B-224C-9525-6027F8E29E06}"/>
              </a:ext>
            </a:extLst>
          </p:cNvPr>
          <p:cNvSpPr txBox="1"/>
          <p:nvPr/>
        </p:nvSpPr>
        <p:spPr>
          <a:xfrm>
            <a:off x="9828084" y="40320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D7846E0-54CB-014A-8022-5FCF0E574D0C}"/>
              </a:ext>
            </a:extLst>
          </p:cNvPr>
          <p:cNvSpPr txBox="1"/>
          <p:nvPr/>
        </p:nvSpPr>
        <p:spPr>
          <a:xfrm>
            <a:off x="9240835" y="367341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81703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86BEECD-63AE-FC4C-9E66-9D7856508EF8}"/>
              </a:ext>
            </a:extLst>
          </p:cNvPr>
          <p:cNvCxnSpPr/>
          <p:nvPr/>
        </p:nvCxnSpPr>
        <p:spPr>
          <a:xfrm flipH="1">
            <a:off x="1201118" y="1351722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0E9A76F-D139-EE46-83A2-8708B7284430}"/>
              </a:ext>
            </a:extLst>
          </p:cNvPr>
          <p:cNvCxnSpPr>
            <a:cxnSpLocks/>
          </p:cNvCxnSpPr>
          <p:nvPr/>
        </p:nvCxnSpPr>
        <p:spPr>
          <a:xfrm>
            <a:off x="1608622" y="1341783"/>
            <a:ext cx="3319670" cy="247484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517EE0-CF58-1043-A3B2-A370F1EFA2BD}"/>
              </a:ext>
            </a:extLst>
          </p:cNvPr>
          <p:cNvCxnSpPr/>
          <p:nvPr/>
        </p:nvCxnSpPr>
        <p:spPr>
          <a:xfrm flipH="1">
            <a:off x="1588744" y="1634987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4315BA-35B8-804A-BB38-DBB788CA1AF3}"/>
              </a:ext>
            </a:extLst>
          </p:cNvPr>
          <p:cNvCxnSpPr/>
          <p:nvPr/>
        </p:nvCxnSpPr>
        <p:spPr>
          <a:xfrm flipH="1">
            <a:off x="2016126" y="1928191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D976F4-09FD-C24E-BB79-EAD07EB513DD}"/>
              </a:ext>
            </a:extLst>
          </p:cNvPr>
          <p:cNvCxnSpPr/>
          <p:nvPr/>
        </p:nvCxnSpPr>
        <p:spPr>
          <a:xfrm flipH="1">
            <a:off x="2413691" y="2231334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EFAC10-E070-6442-A59D-32FF731E0F57}"/>
              </a:ext>
            </a:extLst>
          </p:cNvPr>
          <p:cNvCxnSpPr/>
          <p:nvPr/>
        </p:nvCxnSpPr>
        <p:spPr>
          <a:xfrm flipH="1">
            <a:off x="2851011" y="2549388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DEE275-785D-4B41-B57F-7D7FD1653A25}"/>
              </a:ext>
            </a:extLst>
          </p:cNvPr>
          <p:cNvCxnSpPr/>
          <p:nvPr/>
        </p:nvCxnSpPr>
        <p:spPr>
          <a:xfrm flipH="1">
            <a:off x="3248576" y="2852531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382589-0472-434D-BB5D-8899D8F217AE}"/>
              </a:ext>
            </a:extLst>
          </p:cNvPr>
          <p:cNvCxnSpPr/>
          <p:nvPr/>
        </p:nvCxnSpPr>
        <p:spPr>
          <a:xfrm flipH="1">
            <a:off x="3636200" y="3153191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505448-30E5-344D-8EC2-229314D702E0}"/>
              </a:ext>
            </a:extLst>
          </p:cNvPr>
          <p:cNvCxnSpPr/>
          <p:nvPr/>
        </p:nvCxnSpPr>
        <p:spPr>
          <a:xfrm flipH="1">
            <a:off x="4043704" y="3446395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C0F70E-2F72-A647-9C20-BED6B9F61F58}"/>
              </a:ext>
            </a:extLst>
          </p:cNvPr>
          <p:cNvCxnSpPr>
            <a:cxnSpLocks/>
          </p:cNvCxnSpPr>
          <p:nvPr/>
        </p:nvCxnSpPr>
        <p:spPr>
          <a:xfrm>
            <a:off x="2811256" y="2241273"/>
            <a:ext cx="3319670" cy="2474843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DE26E76-4E34-DF4C-A9AC-4F1672985F0C}"/>
              </a:ext>
            </a:extLst>
          </p:cNvPr>
          <p:cNvSpPr txBox="1"/>
          <p:nvPr/>
        </p:nvSpPr>
        <p:spPr>
          <a:xfrm>
            <a:off x="922202" y="189509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941975-6028-9949-BD57-C7265BCF8D6E}"/>
              </a:ext>
            </a:extLst>
          </p:cNvPr>
          <p:cNvSpPr txBox="1"/>
          <p:nvPr/>
        </p:nvSpPr>
        <p:spPr>
          <a:xfrm>
            <a:off x="1309828" y="22412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ADB323-6177-254C-816F-A6E0CA706421}"/>
              </a:ext>
            </a:extLst>
          </p:cNvPr>
          <p:cNvSpPr txBox="1"/>
          <p:nvPr/>
        </p:nvSpPr>
        <p:spPr>
          <a:xfrm>
            <a:off x="1778725" y="2529545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C72B67-7AE7-BA47-B0C8-F9384531FEFD}"/>
              </a:ext>
            </a:extLst>
          </p:cNvPr>
          <p:cNvSpPr txBox="1"/>
          <p:nvPr/>
        </p:nvSpPr>
        <p:spPr>
          <a:xfrm>
            <a:off x="2166351" y="2875721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737D7E-4F45-4D49-BEA0-0A3AE86F3761}"/>
              </a:ext>
            </a:extLst>
          </p:cNvPr>
          <p:cNvSpPr txBox="1"/>
          <p:nvPr/>
        </p:nvSpPr>
        <p:spPr>
          <a:xfrm>
            <a:off x="2601911" y="31931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9A56B8-6080-064E-BE58-8D368D28CD48}"/>
              </a:ext>
            </a:extLst>
          </p:cNvPr>
          <p:cNvSpPr txBox="1"/>
          <p:nvPr/>
        </p:nvSpPr>
        <p:spPr>
          <a:xfrm>
            <a:off x="2989537" y="353928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8309B0-C274-F847-A631-957D0F6BE037}"/>
              </a:ext>
            </a:extLst>
          </p:cNvPr>
          <p:cNvSpPr txBox="1"/>
          <p:nvPr/>
        </p:nvSpPr>
        <p:spPr>
          <a:xfrm>
            <a:off x="3385655" y="3814195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D9484D-241F-EE4D-82A6-78583399F6C1}"/>
              </a:ext>
            </a:extLst>
          </p:cNvPr>
          <p:cNvSpPr txBox="1"/>
          <p:nvPr/>
        </p:nvSpPr>
        <p:spPr>
          <a:xfrm>
            <a:off x="3778241" y="40817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ED4A69-8680-E14B-BD48-3D76A1BECFCC}"/>
              </a:ext>
            </a:extLst>
          </p:cNvPr>
          <p:cNvSpPr txBox="1"/>
          <p:nvPr/>
        </p:nvSpPr>
        <p:spPr>
          <a:xfrm>
            <a:off x="10425496" y="185125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 = 'd'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473B53-9121-7E46-B294-2AE81BF39C6B}"/>
              </a:ext>
            </a:extLst>
          </p:cNvPr>
          <p:cNvSpPr txBox="1"/>
          <p:nvPr/>
        </p:nvSpPr>
        <p:spPr>
          <a:xfrm>
            <a:off x="10425496" y="57196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 = False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A198AFC-D78F-5341-AC8E-33AE8B7DB48B}"/>
              </a:ext>
            </a:extLst>
          </p:cNvPr>
          <p:cNvCxnSpPr>
            <a:cxnSpLocks/>
          </p:cNvCxnSpPr>
          <p:nvPr/>
        </p:nvCxnSpPr>
        <p:spPr>
          <a:xfrm>
            <a:off x="1176524" y="1023441"/>
            <a:ext cx="3319670" cy="2474843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5A3651-CF3F-A143-8B15-3F64ACEE391B}"/>
              </a:ext>
            </a:extLst>
          </p:cNvPr>
          <p:cNvCxnSpPr/>
          <p:nvPr/>
        </p:nvCxnSpPr>
        <p:spPr>
          <a:xfrm flipH="1">
            <a:off x="756470" y="1058518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E35A490-A697-6541-9A7D-3A9B917B67F1}"/>
              </a:ext>
            </a:extLst>
          </p:cNvPr>
          <p:cNvSpPr txBox="1"/>
          <p:nvPr/>
        </p:nvSpPr>
        <p:spPr>
          <a:xfrm>
            <a:off x="149524" y="164822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4E539B-42B1-D644-A2A6-3A793EDD8381}"/>
              </a:ext>
            </a:extLst>
          </p:cNvPr>
          <p:cNvCxnSpPr/>
          <p:nvPr/>
        </p:nvCxnSpPr>
        <p:spPr>
          <a:xfrm flipH="1">
            <a:off x="4384297" y="1361661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C86D537-D117-3648-B285-EE1D532FA0F0}"/>
              </a:ext>
            </a:extLst>
          </p:cNvPr>
          <p:cNvCxnSpPr>
            <a:cxnSpLocks/>
          </p:cNvCxnSpPr>
          <p:nvPr/>
        </p:nvCxnSpPr>
        <p:spPr>
          <a:xfrm>
            <a:off x="4791801" y="1351722"/>
            <a:ext cx="3319670" cy="247484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622C30-00D9-DA43-8DDC-A560032149FF}"/>
              </a:ext>
            </a:extLst>
          </p:cNvPr>
          <p:cNvCxnSpPr/>
          <p:nvPr/>
        </p:nvCxnSpPr>
        <p:spPr>
          <a:xfrm flipH="1">
            <a:off x="4771923" y="1644926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2A5BE47-ABD0-4146-9BEE-E0A9775630B7}"/>
              </a:ext>
            </a:extLst>
          </p:cNvPr>
          <p:cNvCxnSpPr/>
          <p:nvPr/>
        </p:nvCxnSpPr>
        <p:spPr>
          <a:xfrm flipH="1">
            <a:off x="5199305" y="1938130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82208B2-33A5-E24D-9A3B-279D51441E4C}"/>
              </a:ext>
            </a:extLst>
          </p:cNvPr>
          <p:cNvCxnSpPr/>
          <p:nvPr/>
        </p:nvCxnSpPr>
        <p:spPr>
          <a:xfrm flipH="1">
            <a:off x="5596870" y="2241273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9735CB-42DF-284B-BDF6-65839D3809D6}"/>
              </a:ext>
            </a:extLst>
          </p:cNvPr>
          <p:cNvCxnSpPr/>
          <p:nvPr/>
        </p:nvCxnSpPr>
        <p:spPr>
          <a:xfrm flipH="1">
            <a:off x="6034190" y="2559327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BCF925-D819-4A48-9D89-51162755D500}"/>
              </a:ext>
            </a:extLst>
          </p:cNvPr>
          <p:cNvCxnSpPr/>
          <p:nvPr/>
        </p:nvCxnSpPr>
        <p:spPr>
          <a:xfrm flipH="1">
            <a:off x="6431755" y="2862470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F5B60A3-33A6-8F4E-9A08-11EBC10031E3}"/>
              </a:ext>
            </a:extLst>
          </p:cNvPr>
          <p:cNvCxnSpPr/>
          <p:nvPr/>
        </p:nvCxnSpPr>
        <p:spPr>
          <a:xfrm flipH="1">
            <a:off x="6819379" y="3163130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9A2379A-F3F6-D64E-A70A-F90D4CA5A46F}"/>
              </a:ext>
            </a:extLst>
          </p:cNvPr>
          <p:cNvCxnSpPr/>
          <p:nvPr/>
        </p:nvCxnSpPr>
        <p:spPr>
          <a:xfrm flipH="1">
            <a:off x="7226883" y="3456334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D40FBA4-B8AB-564C-8743-675EDE167994}"/>
              </a:ext>
            </a:extLst>
          </p:cNvPr>
          <p:cNvCxnSpPr>
            <a:cxnSpLocks/>
          </p:cNvCxnSpPr>
          <p:nvPr/>
        </p:nvCxnSpPr>
        <p:spPr>
          <a:xfrm>
            <a:off x="5994435" y="2251212"/>
            <a:ext cx="3319670" cy="2474843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30E9344-C119-5A4C-A106-8AC9F1012FAD}"/>
              </a:ext>
            </a:extLst>
          </p:cNvPr>
          <p:cNvSpPr txBox="1"/>
          <p:nvPr/>
        </p:nvSpPr>
        <p:spPr>
          <a:xfrm>
            <a:off x="4493007" y="22512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90C06F-8C76-5847-90ED-835F6CBC89FF}"/>
              </a:ext>
            </a:extLst>
          </p:cNvPr>
          <p:cNvSpPr txBox="1"/>
          <p:nvPr/>
        </p:nvSpPr>
        <p:spPr>
          <a:xfrm>
            <a:off x="4961904" y="2539484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7FBDD7-B83F-114F-B773-CBE39488093D}"/>
              </a:ext>
            </a:extLst>
          </p:cNvPr>
          <p:cNvSpPr txBox="1"/>
          <p:nvPr/>
        </p:nvSpPr>
        <p:spPr>
          <a:xfrm>
            <a:off x="5349530" y="2885660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259D1A9-E390-CD43-BDD6-65A8D1A25FD5}"/>
              </a:ext>
            </a:extLst>
          </p:cNvPr>
          <p:cNvSpPr txBox="1"/>
          <p:nvPr/>
        </p:nvSpPr>
        <p:spPr>
          <a:xfrm>
            <a:off x="5785090" y="32030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6275EE-A42F-C644-8212-F15A5A7A6EAB}"/>
              </a:ext>
            </a:extLst>
          </p:cNvPr>
          <p:cNvSpPr txBox="1"/>
          <p:nvPr/>
        </p:nvSpPr>
        <p:spPr>
          <a:xfrm>
            <a:off x="6172716" y="354922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DC321C7-00B5-114D-AAAD-85081A355623}"/>
              </a:ext>
            </a:extLst>
          </p:cNvPr>
          <p:cNvSpPr txBox="1"/>
          <p:nvPr/>
        </p:nvSpPr>
        <p:spPr>
          <a:xfrm>
            <a:off x="6568834" y="382413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8E24EB-7F05-4D40-90EC-F647BDBD0790}"/>
              </a:ext>
            </a:extLst>
          </p:cNvPr>
          <p:cNvSpPr txBox="1"/>
          <p:nvPr/>
        </p:nvSpPr>
        <p:spPr>
          <a:xfrm>
            <a:off x="6961420" y="40916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B9DF9F-87EB-7D4A-A272-62FC9DE85476}"/>
              </a:ext>
            </a:extLst>
          </p:cNvPr>
          <p:cNvSpPr txBox="1"/>
          <p:nvPr/>
        </p:nvSpPr>
        <p:spPr>
          <a:xfrm>
            <a:off x="3801231" y="193530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503AF86-D6DF-FF42-ADCD-1667C4AFD842}"/>
              </a:ext>
            </a:extLst>
          </p:cNvPr>
          <p:cNvCxnSpPr>
            <a:cxnSpLocks/>
          </p:cNvCxnSpPr>
          <p:nvPr/>
        </p:nvCxnSpPr>
        <p:spPr>
          <a:xfrm>
            <a:off x="10520929" y="3419061"/>
            <a:ext cx="457206" cy="34787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3A4A126-AE8E-6F48-AF3B-9C963A28A944}"/>
              </a:ext>
            </a:extLst>
          </p:cNvPr>
          <p:cNvCxnSpPr/>
          <p:nvPr/>
        </p:nvCxnSpPr>
        <p:spPr>
          <a:xfrm flipH="1">
            <a:off x="10093547" y="3396700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BFBAC82-2C47-6B4B-8ECD-227163C7AEBA}"/>
              </a:ext>
            </a:extLst>
          </p:cNvPr>
          <p:cNvCxnSpPr>
            <a:cxnSpLocks/>
          </p:cNvCxnSpPr>
          <p:nvPr/>
        </p:nvCxnSpPr>
        <p:spPr>
          <a:xfrm>
            <a:off x="10520929" y="3438939"/>
            <a:ext cx="1659840" cy="1227482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7846E0-54CB-014A-8022-5FCF0E574D0C}"/>
              </a:ext>
            </a:extLst>
          </p:cNvPr>
          <p:cNvSpPr txBox="1"/>
          <p:nvPr/>
        </p:nvSpPr>
        <p:spPr>
          <a:xfrm>
            <a:off x="9644149" y="403031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60429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43AEF3EF-5712-CB45-9C98-97A902FC7B62}"/>
              </a:ext>
            </a:extLst>
          </p:cNvPr>
          <p:cNvSpPr/>
          <p:nvPr/>
        </p:nvSpPr>
        <p:spPr>
          <a:xfrm>
            <a:off x="3585876" y="3522579"/>
            <a:ext cx="5035296" cy="310602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Get Remaining Layers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0AF4F7B-2936-1545-8B32-613EFDD47BA9}"/>
              </a:ext>
            </a:extLst>
          </p:cNvPr>
          <p:cNvSpPr/>
          <p:nvPr/>
        </p:nvSpPr>
        <p:spPr>
          <a:xfrm>
            <a:off x="8819622" y="149906"/>
            <a:ext cx="3157845" cy="310602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Get Layer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D35A25E-CD96-C849-9FAB-CA0409B20960}"/>
              </a:ext>
            </a:extLst>
          </p:cNvPr>
          <p:cNvSpPr/>
          <p:nvPr/>
        </p:nvSpPr>
        <p:spPr>
          <a:xfrm>
            <a:off x="8819623" y="3310877"/>
            <a:ext cx="3115173" cy="33507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Remaining Layers Container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3385CB3-F3CA-EC46-AC0D-4E5E165C418B}"/>
              </a:ext>
            </a:extLst>
          </p:cNvPr>
          <p:cNvSpPr/>
          <p:nvPr/>
        </p:nvSpPr>
        <p:spPr>
          <a:xfrm>
            <a:off x="245012" y="161427"/>
            <a:ext cx="8265004" cy="310602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New Sequence Container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6792A29-E4E8-7846-A277-B85B5B68B9A9}"/>
              </a:ext>
            </a:extLst>
          </p:cNvPr>
          <p:cNvSpPr/>
          <p:nvPr/>
        </p:nvSpPr>
        <p:spPr>
          <a:xfrm>
            <a:off x="270824" y="3437234"/>
            <a:ext cx="3115173" cy="31577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Remaining Layers</a:t>
            </a:r>
          </a:p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Container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5D8BB94C-938D-9F45-A57A-D4524CB3DCBD}"/>
              </a:ext>
            </a:extLst>
          </p:cNvPr>
          <p:cNvSpPr/>
          <p:nvPr/>
        </p:nvSpPr>
        <p:spPr>
          <a:xfrm>
            <a:off x="9185302" y="4231410"/>
            <a:ext cx="2426208" cy="2322576"/>
          </a:xfrm>
          <a:prstGeom prst="donut">
            <a:avLst>
              <a:gd name="adj" fmla="val 4521"/>
            </a:avLst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8F53B5B-A46F-A54F-BD7D-2AD9569C82A3}"/>
              </a:ext>
            </a:extLst>
          </p:cNvPr>
          <p:cNvGrpSpPr/>
          <p:nvPr/>
        </p:nvGrpSpPr>
        <p:grpSpPr>
          <a:xfrm>
            <a:off x="9368182" y="4371618"/>
            <a:ext cx="2072640" cy="2023872"/>
            <a:chOff x="8168640" y="3072384"/>
            <a:chExt cx="2072640" cy="2023872"/>
          </a:xfrm>
        </p:grpSpPr>
        <p:sp>
          <p:nvSpPr>
            <p:cNvPr id="8" name="Donut 7">
              <a:extLst>
                <a:ext uri="{FF2B5EF4-FFF2-40B4-BE49-F238E27FC236}">
                  <a16:creationId xmlns:a16="http://schemas.microsoft.com/office/drawing/2014/main" id="{98FBE378-1CC1-4646-91F2-ABF960089ADE}"/>
                </a:ext>
              </a:extLst>
            </p:cNvPr>
            <p:cNvSpPr/>
            <p:nvPr/>
          </p:nvSpPr>
          <p:spPr>
            <a:xfrm>
              <a:off x="8168640" y="3072384"/>
              <a:ext cx="2072640" cy="2023872"/>
            </a:xfrm>
            <a:prstGeom prst="donut">
              <a:avLst>
                <a:gd name="adj" fmla="val 6107"/>
              </a:avLst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Donut 8">
              <a:extLst>
                <a:ext uri="{FF2B5EF4-FFF2-40B4-BE49-F238E27FC236}">
                  <a16:creationId xmlns:a16="http://schemas.microsoft.com/office/drawing/2014/main" id="{02143341-094C-FA43-BDDE-436B74148850}"/>
                </a:ext>
              </a:extLst>
            </p:cNvPr>
            <p:cNvSpPr/>
            <p:nvPr/>
          </p:nvSpPr>
          <p:spPr>
            <a:xfrm>
              <a:off x="8333349" y="3267456"/>
              <a:ext cx="1737243" cy="1658112"/>
            </a:xfrm>
            <a:prstGeom prst="donut">
              <a:avLst>
                <a:gd name="adj" fmla="val 6081"/>
              </a:avLst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Donut 9">
              <a:extLst>
                <a:ext uri="{FF2B5EF4-FFF2-40B4-BE49-F238E27FC236}">
                  <a16:creationId xmlns:a16="http://schemas.microsoft.com/office/drawing/2014/main" id="{02627B54-0CCB-1E45-9B96-AAF835122F2B}"/>
                </a:ext>
              </a:extLst>
            </p:cNvPr>
            <p:cNvSpPr/>
            <p:nvPr/>
          </p:nvSpPr>
          <p:spPr>
            <a:xfrm>
              <a:off x="8534400" y="3453384"/>
              <a:ext cx="1341119" cy="1301496"/>
            </a:xfrm>
            <a:prstGeom prst="donut">
              <a:avLst>
                <a:gd name="adj" fmla="val 8326"/>
              </a:avLst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Donut 10">
              <a:extLst>
                <a:ext uri="{FF2B5EF4-FFF2-40B4-BE49-F238E27FC236}">
                  <a16:creationId xmlns:a16="http://schemas.microsoft.com/office/drawing/2014/main" id="{FDF683B7-2870-B742-A9F9-F5CB466817C6}"/>
                </a:ext>
              </a:extLst>
            </p:cNvPr>
            <p:cNvSpPr/>
            <p:nvPr/>
          </p:nvSpPr>
          <p:spPr>
            <a:xfrm>
              <a:off x="8747761" y="3633216"/>
              <a:ext cx="908304" cy="926592"/>
            </a:xfrm>
            <a:prstGeom prst="donut">
              <a:avLst>
                <a:gd name="adj" fmla="val 11146"/>
              </a:avLst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Donut 11">
              <a:extLst>
                <a:ext uri="{FF2B5EF4-FFF2-40B4-BE49-F238E27FC236}">
                  <a16:creationId xmlns:a16="http://schemas.microsoft.com/office/drawing/2014/main" id="{39C5EA14-E387-604D-9719-1317199B247C}"/>
                </a:ext>
              </a:extLst>
            </p:cNvPr>
            <p:cNvSpPr/>
            <p:nvPr/>
          </p:nvSpPr>
          <p:spPr>
            <a:xfrm>
              <a:off x="8912353" y="3785616"/>
              <a:ext cx="609599" cy="615696"/>
            </a:xfrm>
            <a:prstGeom prst="donut">
              <a:avLst>
                <a:gd name="adj" fmla="val 11146"/>
              </a:avLst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Donut 13">
            <a:extLst>
              <a:ext uri="{FF2B5EF4-FFF2-40B4-BE49-F238E27FC236}">
                <a16:creationId xmlns:a16="http://schemas.microsoft.com/office/drawing/2014/main" id="{198ADF2C-596F-5D4A-81EE-A66C8E024862}"/>
              </a:ext>
            </a:extLst>
          </p:cNvPr>
          <p:cNvSpPr/>
          <p:nvPr/>
        </p:nvSpPr>
        <p:spPr>
          <a:xfrm>
            <a:off x="700042" y="880756"/>
            <a:ext cx="2426208" cy="2322576"/>
          </a:xfrm>
          <a:prstGeom prst="donut">
            <a:avLst>
              <a:gd name="adj" fmla="val 4521"/>
            </a:avLst>
          </a:prstGeom>
          <a:solidFill>
            <a:srgbClr val="ED7D3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DBD3507-A3CB-E64E-B900-39EAA7515764}"/>
              </a:ext>
            </a:extLst>
          </p:cNvPr>
          <p:cNvGrpSpPr/>
          <p:nvPr/>
        </p:nvGrpSpPr>
        <p:grpSpPr>
          <a:xfrm>
            <a:off x="714602" y="4451034"/>
            <a:ext cx="2072640" cy="2023872"/>
            <a:chOff x="8168640" y="3072384"/>
            <a:chExt cx="2072640" cy="2023872"/>
          </a:xfrm>
          <a:solidFill>
            <a:srgbClr val="00B0F0"/>
          </a:solidFill>
        </p:grpSpPr>
        <p:sp>
          <p:nvSpPr>
            <p:cNvPr id="16" name="Donut 15">
              <a:extLst>
                <a:ext uri="{FF2B5EF4-FFF2-40B4-BE49-F238E27FC236}">
                  <a16:creationId xmlns:a16="http://schemas.microsoft.com/office/drawing/2014/main" id="{91A39263-6FB9-2343-BFA4-8DBBCB80D5F1}"/>
                </a:ext>
              </a:extLst>
            </p:cNvPr>
            <p:cNvSpPr/>
            <p:nvPr/>
          </p:nvSpPr>
          <p:spPr>
            <a:xfrm>
              <a:off x="8168640" y="3072384"/>
              <a:ext cx="2072640" cy="2023872"/>
            </a:xfrm>
            <a:prstGeom prst="donut">
              <a:avLst>
                <a:gd name="adj" fmla="val 6107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Donut 16">
              <a:extLst>
                <a:ext uri="{FF2B5EF4-FFF2-40B4-BE49-F238E27FC236}">
                  <a16:creationId xmlns:a16="http://schemas.microsoft.com/office/drawing/2014/main" id="{FAE3FA3D-45C5-7F40-8F12-566A7DB013E8}"/>
                </a:ext>
              </a:extLst>
            </p:cNvPr>
            <p:cNvSpPr/>
            <p:nvPr/>
          </p:nvSpPr>
          <p:spPr>
            <a:xfrm>
              <a:off x="8333349" y="3267456"/>
              <a:ext cx="1737243" cy="1658112"/>
            </a:xfrm>
            <a:prstGeom prst="donut">
              <a:avLst>
                <a:gd name="adj" fmla="val 6081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Donut 17">
              <a:extLst>
                <a:ext uri="{FF2B5EF4-FFF2-40B4-BE49-F238E27FC236}">
                  <a16:creationId xmlns:a16="http://schemas.microsoft.com/office/drawing/2014/main" id="{A8FBA1ED-14A8-8A4C-9B6B-6BBC4DC78CC7}"/>
                </a:ext>
              </a:extLst>
            </p:cNvPr>
            <p:cNvSpPr/>
            <p:nvPr/>
          </p:nvSpPr>
          <p:spPr>
            <a:xfrm>
              <a:off x="8534400" y="3453384"/>
              <a:ext cx="1341119" cy="1301496"/>
            </a:xfrm>
            <a:prstGeom prst="donut">
              <a:avLst>
                <a:gd name="adj" fmla="val 8326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Donut 18">
              <a:extLst>
                <a:ext uri="{FF2B5EF4-FFF2-40B4-BE49-F238E27FC236}">
                  <a16:creationId xmlns:a16="http://schemas.microsoft.com/office/drawing/2014/main" id="{565BC36B-EA68-C14C-A8BA-119316DE5183}"/>
                </a:ext>
              </a:extLst>
            </p:cNvPr>
            <p:cNvSpPr/>
            <p:nvPr/>
          </p:nvSpPr>
          <p:spPr>
            <a:xfrm>
              <a:off x="8747761" y="3633216"/>
              <a:ext cx="908304" cy="926592"/>
            </a:xfrm>
            <a:prstGeom prst="donut">
              <a:avLst>
                <a:gd name="adj" fmla="val 11146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Donut 19">
              <a:extLst>
                <a:ext uri="{FF2B5EF4-FFF2-40B4-BE49-F238E27FC236}">
                  <a16:creationId xmlns:a16="http://schemas.microsoft.com/office/drawing/2014/main" id="{9ABF1904-4097-8647-9EEA-9313CE52C16C}"/>
                </a:ext>
              </a:extLst>
            </p:cNvPr>
            <p:cNvSpPr/>
            <p:nvPr/>
          </p:nvSpPr>
          <p:spPr>
            <a:xfrm>
              <a:off x="8912353" y="3785616"/>
              <a:ext cx="609599" cy="615696"/>
            </a:xfrm>
            <a:prstGeom prst="donut">
              <a:avLst>
                <a:gd name="adj" fmla="val 11146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C06C655-F06E-2548-A92D-CE5319EAD9A0}"/>
              </a:ext>
            </a:extLst>
          </p:cNvPr>
          <p:cNvCxnSpPr>
            <a:cxnSpLocks/>
            <a:stCxn id="7" idx="6"/>
            <a:endCxn id="26" idx="6"/>
          </p:cNvCxnSpPr>
          <p:nvPr/>
        </p:nvCxnSpPr>
        <p:spPr>
          <a:xfrm flipV="1">
            <a:off x="11611510" y="1841742"/>
            <a:ext cx="19658" cy="3550956"/>
          </a:xfrm>
          <a:prstGeom prst="curvedConnector3">
            <a:avLst>
              <a:gd name="adj1" fmla="val 219319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7D32E1E0-E1D8-A840-B721-D33F47241006}"/>
              </a:ext>
            </a:extLst>
          </p:cNvPr>
          <p:cNvCxnSpPr>
            <a:cxnSpLocks/>
            <a:stCxn id="7" idx="2"/>
            <a:endCxn id="38" idx="6"/>
          </p:cNvCxnSpPr>
          <p:nvPr/>
        </p:nvCxnSpPr>
        <p:spPr>
          <a:xfrm rot="10800000">
            <a:off x="7127340" y="5317126"/>
            <a:ext cx="2057962" cy="75572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onut 25">
            <a:extLst>
              <a:ext uri="{FF2B5EF4-FFF2-40B4-BE49-F238E27FC236}">
                <a16:creationId xmlns:a16="http://schemas.microsoft.com/office/drawing/2014/main" id="{CF09F418-B96F-6249-AE74-85419C180D81}"/>
              </a:ext>
            </a:extLst>
          </p:cNvPr>
          <p:cNvSpPr/>
          <p:nvPr/>
        </p:nvSpPr>
        <p:spPr>
          <a:xfrm>
            <a:off x="9204960" y="680454"/>
            <a:ext cx="2426208" cy="2322576"/>
          </a:xfrm>
          <a:prstGeom prst="donut">
            <a:avLst>
              <a:gd name="adj" fmla="val 4521"/>
            </a:avLst>
          </a:prstGeom>
          <a:solidFill>
            <a:srgbClr val="ED7D3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0CF35C0-F5A4-C444-9EDF-0E06171F17F2}"/>
              </a:ext>
            </a:extLst>
          </p:cNvPr>
          <p:cNvGrpSpPr/>
          <p:nvPr/>
        </p:nvGrpSpPr>
        <p:grpSpPr>
          <a:xfrm>
            <a:off x="9387840" y="820662"/>
            <a:ext cx="2072640" cy="2023872"/>
            <a:chOff x="8168640" y="3072384"/>
            <a:chExt cx="2072640" cy="2023872"/>
          </a:xfrm>
          <a:solidFill>
            <a:schemeClr val="bg1">
              <a:lumMod val="75000"/>
            </a:schemeClr>
          </a:solidFill>
        </p:grpSpPr>
        <p:sp>
          <p:nvSpPr>
            <p:cNvPr id="28" name="Donut 27">
              <a:extLst>
                <a:ext uri="{FF2B5EF4-FFF2-40B4-BE49-F238E27FC236}">
                  <a16:creationId xmlns:a16="http://schemas.microsoft.com/office/drawing/2014/main" id="{BD2E6E0A-7D55-4D4E-A7F8-AE3A4A60FE63}"/>
                </a:ext>
              </a:extLst>
            </p:cNvPr>
            <p:cNvSpPr/>
            <p:nvPr/>
          </p:nvSpPr>
          <p:spPr>
            <a:xfrm>
              <a:off x="8168640" y="3072384"/>
              <a:ext cx="2072640" cy="2023872"/>
            </a:xfrm>
            <a:prstGeom prst="donut">
              <a:avLst>
                <a:gd name="adj" fmla="val 6107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Donut 28">
              <a:extLst>
                <a:ext uri="{FF2B5EF4-FFF2-40B4-BE49-F238E27FC236}">
                  <a16:creationId xmlns:a16="http://schemas.microsoft.com/office/drawing/2014/main" id="{41DE46A1-DA07-7E48-B7FD-25B8EFE1FA28}"/>
                </a:ext>
              </a:extLst>
            </p:cNvPr>
            <p:cNvSpPr/>
            <p:nvPr/>
          </p:nvSpPr>
          <p:spPr>
            <a:xfrm>
              <a:off x="8333349" y="3267456"/>
              <a:ext cx="1737243" cy="1658112"/>
            </a:xfrm>
            <a:prstGeom prst="donut">
              <a:avLst>
                <a:gd name="adj" fmla="val 6081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Donut 30">
              <a:extLst>
                <a:ext uri="{FF2B5EF4-FFF2-40B4-BE49-F238E27FC236}">
                  <a16:creationId xmlns:a16="http://schemas.microsoft.com/office/drawing/2014/main" id="{01942B7E-00A4-F941-AFFA-0A7B0FD00F47}"/>
                </a:ext>
              </a:extLst>
            </p:cNvPr>
            <p:cNvSpPr/>
            <p:nvPr/>
          </p:nvSpPr>
          <p:spPr>
            <a:xfrm>
              <a:off x="8534400" y="3453384"/>
              <a:ext cx="1341119" cy="1301496"/>
            </a:xfrm>
            <a:prstGeom prst="donut">
              <a:avLst>
                <a:gd name="adj" fmla="val 8326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Donut 31">
              <a:extLst>
                <a:ext uri="{FF2B5EF4-FFF2-40B4-BE49-F238E27FC236}">
                  <a16:creationId xmlns:a16="http://schemas.microsoft.com/office/drawing/2014/main" id="{F952A3E2-C4B4-784A-AC5C-86C8248D2168}"/>
                </a:ext>
              </a:extLst>
            </p:cNvPr>
            <p:cNvSpPr/>
            <p:nvPr/>
          </p:nvSpPr>
          <p:spPr>
            <a:xfrm>
              <a:off x="8747761" y="3633216"/>
              <a:ext cx="908304" cy="926592"/>
            </a:xfrm>
            <a:prstGeom prst="donut">
              <a:avLst>
                <a:gd name="adj" fmla="val 11146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Donut 32">
              <a:extLst>
                <a:ext uri="{FF2B5EF4-FFF2-40B4-BE49-F238E27FC236}">
                  <a16:creationId xmlns:a16="http://schemas.microsoft.com/office/drawing/2014/main" id="{97D87913-91F7-2B4F-BEE5-652E687D349B}"/>
                </a:ext>
              </a:extLst>
            </p:cNvPr>
            <p:cNvSpPr/>
            <p:nvPr/>
          </p:nvSpPr>
          <p:spPr>
            <a:xfrm>
              <a:off x="8912353" y="3785616"/>
              <a:ext cx="609599" cy="615696"/>
            </a:xfrm>
            <a:prstGeom prst="donut">
              <a:avLst>
                <a:gd name="adj" fmla="val 11146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4F8FD1AD-4734-234C-822D-A5811A3FA99E}"/>
              </a:ext>
            </a:extLst>
          </p:cNvPr>
          <p:cNvCxnSpPr>
            <a:cxnSpLocks/>
            <a:stCxn id="26" idx="2"/>
            <a:endCxn id="14" idx="6"/>
          </p:cNvCxnSpPr>
          <p:nvPr/>
        </p:nvCxnSpPr>
        <p:spPr>
          <a:xfrm rot="10800000" flipV="1">
            <a:off x="3126250" y="1841742"/>
            <a:ext cx="6078710" cy="200302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nut 37">
            <a:extLst>
              <a:ext uri="{FF2B5EF4-FFF2-40B4-BE49-F238E27FC236}">
                <a16:creationId xmlns:a16="http://schemas.microsoft.com/office/drawing/2014/main" id="{14F6F058-B377-8F4F-9DE0-1018B6040D7B}"/>
              </a:ext>
            </a:extLst>
          </p:cNvPr>
          <p:cNvSpPr/>
          <p:nvPr/>
        </p:nvSpPr>
        <p:spPr>
          <a:xfrm>
            <a:off x="4701132" y="4155838"/>
            <a:ext cx="2426208" cy="2322576"/>
          </a:xfrm>
          <a:prstGeom prst="donut">
            <a:avLst>
              <a:gd name="adj" fmla="val 4521"/>
            </a:avLst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37CC659-B5E8-5444-8489-B066F386E22B}"/>
              </a:ext>
            </a:extLst>
          </p:cNvPr>
          <p:cNvGrpSpPr/>
          <p:nvPr/>
        </p:nvGrpSpPr>
        <p:grpSpPr>
          <a:xfrm>
            <a:off x="4884012" y="4296046"/>
            <a:ext cx="2072640" cy="2023872"/>
            <a:chOff x="8168640" y="3072384"/>
            <a:chExt cx="2072640" cy="2023872"/>
          </a:xfrm>
          <a:solidFill>
            <a:srgbClr val="00B0F0"/>
          </a:solidFill>
        </p:grpSpPr>
        <p:sp>
          <p:nvSpPr>
            <p:cNvPr id="40" name="Donut 39">
              <a:extLst>
                <a:ext uri="{FF2B5EF4-FFF2-40B4-BE49-F238E27FC236}">
                  <a16:creationId xmlns:a16="http://schemas.microsoft.com/office/drawing/2014/main" id="{380116F4-45AB-F049-96A2-C0F85FD705D9}"/>
                </a:ext>
              </a:extLst>
            </p:cNvPr>
            <p:cNvSpPr/>
            <p:nvPr/>
          </p:nvSpPr>
          <p:spPr>
            <a:xfrm>
              <a:off x="8168640" y="3072384"/>
              <a:ext cx="2072640" cy="2023872"/>
            </a:xfrm>
            <a:prstGeom prst="donut">
              <a:avLst>
                <a:gd name="adj" fmla="val 6107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Donut 40">
              <a:extLst>
                <a:ext uri="{FF2B5EF4-FFF2-40B4-BE49-F238E27FC236}">
                  <a16:creationId xmlns:a16="http://schemas.microsoft.com/office/drawing/2014/main" id="{D85C69C6-4F5F-3C48-965F-A50DC79958C0}"/>
                </a:ext>
              </a:extLst>
            </p:cNvPr>
            <p:cNvSpPr/>
            <p:nvPr/>
          </p:nvSpPr>
          <p:spPr>
            <a:xfrm>
              <a:off x="8333349" y="3267456"/>
              <a:ext cx="1737243" cy="1658112"/>
            </a:xfrm>
            <a:prstGeom prst="donut">
              <a:avLst>
                <a:gd name="adj" fmla="val 6081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Donut 41">
              <a:extLst>
                <a:ext uri="{FF2B5EF4-FFF2-40B4-BE49-F238E27FC236}">
                  <a16:creationId xmlns:a16="http://schemas.microsoft.com/office/drawing/2014/main" id="{F5F9795D-F4E8-3041-8C4A-D4882FBCFF57}"/>
                </a:ext>
              </a:extLst>
            </p:cNvPr>
            <p:cNvSpPr/>
            <p:nvPr/>
          </p:nvSpPr>
          <p:spPr>
            <a:xfrm>
              <a:off x="8534400" y="3453384"/>
              <a:ext cx="1341119" cy="1301496"/>
            </a:xfrm>
            <a:prstGeom prst="donut">
              <a:avLst>
                <a:gd name="adj" fmla="val 8326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Donut 42">
              <a:extLst>
                <a:ext uri="{FF2B5EF4-FFF2-40B4-BE49-F238E27FC236}">
                  <a16:creationId xmlns:a16="http://schemas.microsoft.com/office/drawing/2014/main" id="{3017FCA9-1E7E-1B42-884C-AF3A3E1AC9EE}"/>
                </a:ext>
              </a:extLst>
            </p:cNvPr>
            <p:cNvSpPr/>
            <p:nvPr/>
          </p:nvSpPr>
          <p:spPr>
            <a:xfrm>
              <a:off x="8747761" y="3633216"/>
              <a:ext cx="908304" cy="926592"/>
            </a:xfrm>
            <a:prstGeom prst="donut">
              <a:avLst>
                <a:gd name="adj" fmla="val 11146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Donut 43">
              <a:extLst>
                <a:ext uri="{FF2B5EF4-FFF2-40B4-BE49-F238E27FC236}">
                  <a16:creationId xmlns:a16="http://schemas.microsoft.com/office/drawing/2014/main" id="{D839711A-EB1C-AB4B-9CF3-D025C8278E71}"/>
                </a:ext>
              </a:extLst>
            </p:cNvPr>
            <p:cNvSpPr/>
            <p:nvPr/>
          </p:nvSpPr>
          <p:spPr>
            <a:xfrm>
              <a:off x="8912353" y="3785616"/>
              <a:ext cx="609599" cy="615696"/>
            </a:xfrm>
            <a:prstGeom prst="donut">
              <a:avLst>
                <a:gd name="adj" fmla="val 11146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E9D3E553-0ACD-0E4E-B232-048A50CEB06C}"/>
              </a:ext>
            </a:extLst>
          </p:cNvPr>
          <p:cNvCxnSpPr>
            <a:cxnSpLocks/>
            <a:stCxn id="40" idx="2"/>
            <a:endCxn id="16" idx="6"/>
          </p:cNvCxnSpPr>
          <p:nvPr/>
        </p:nvCxnSpPr>
        <p:spPr>
          <a:xfrm rot="10800000" flipV="1">
            <a:off x="2787242" y="5307982"/>
            <a:ext cx="2096770" cy="154988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271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4D66B7D9-CD42-AA43-AE28-1B4579A95EDC}"/>
              </a:ext>
            </a:extLst>
          </p:cNvPr>
          <p:cNvSpPr/>
          <p:nvPr/>
        </p:nvSpPr>
        <p:spPr>
          <a:xfrm>
            <a:off x="8819623" y="3310877"/>
            <a:ext cx="3115173" cy="33507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Remaining Layers Container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43AEF3EF-5712-CB45-9C98-97A902FC7B62}"/>
              </a:ext>
            </a:extLst>
          </p:cNvPr>
          <p:cNvSpPr/>
          <p:nvPr/>
        </p:nvSpPr>
        <p:spPr>
          <a:xfrm>
            <a:off x="3585876" y="3522579"/>
            <a:ext cx="5035296" cy="310602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Get Remaining Layers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0AF4F7B-2936-1545-8B32-613EFDD47BA9}"/>
              </a:ext>
            </a:extLst>
          </p:cNvPr>
          <p:cNvSpPr/>
          <p:nvPr/>
        </p:nvSpPr>
        <p:spPr>
          <a:xfrm>
            <a:off x="8819622" y="149906"/>
            <a:ext cx="3157845" cy="310602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Get Layer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3385CB3-F3CA-EC46-AC0D-4E5E165C418B}"/>
              </a:ext>
            </a:extLst>
          </p:cNvPr>
          <p:cNvSpPr/>
          <p:nvPr/>
        </p:nvSpPr>
        <p:spPr>
          <a:xfrm>
            <a:off x="245012" y="161427"/>
            <a:ext cx="8265004" cy="310602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New Sequence Container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6792A29-E4E8-7846-A277-B85B5B68B9A9}"/>
              </a:ext>
            </a:extLst>
          </p:cNvPr>
          <p:cNvSpPr/>
          <p:nvPr/>
        </p:nvSpPr>
        <p:spPr>
          <a:xfrm>
            <a:off x="270824" y="3437234"/>
            <a:ext cx="3115173" cy="31577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Remaining Layers</a:t>
            </a:r>
          </a:p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Container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8F53B5B-A46F-A54F-BD7D-2AD9569C82A3}"/>
              </a:ext>
            </a:extLst>
          </p:cNvPr>
          <p:cNvGrpSpPr/>
          <p:nvPr/>
        </p:nvGrpSpPr>
        <p:grpSpPr>
          <a:xfrm>
            <a:off x="9387840" y="4322473"/>
            <a:ext cx="2072640" cy="2023872"/>
            <a:chOff x="8168640" y="3072384"/>
            <a:chExt cx="2072640" cy="2023872"/>
          </a:xfrm>
        </p:grpSpPr>
        <p:sp>
          <p:nvSpPr>
            <p:cNvPr id="8" name="Donut 7">
              <a:extLst>
                <a:ext uri="{FF2B5EF4-FFF2-40B4-BE49-F238E27FC236}">
                  <a16:creationId xmlns:a16="http://schemas.microsoft.com/office/drawing/2014/main" id="{98FBE378-1CC1-4646-91F2-ABF960089ADE}"/>
                </a:ext>
              </a:extLst>
            </p:cNvPr>
            <p:cNvSpPr/>
            <p:nvPr/>
          </p:nvSpPr>
          <p:spPr>
            <a:xfrm>
              <a:off x="8168640" y="3072384"/>
              <a:ext cx="2072640" cy="2023872"/>
            </a:xfrm>
            <a:prstGeom prst="donut">
              <a:avLst>
                <a:gd name="adj" fmla="val 6107"/>
              </a:avLst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Donut 8">
              <a:extLst>
                <a:ext uri="{FF2B5EF4-FFF2-40B4-BE49-F238E27FC236}">
                  <a16:creationId xmlns:a16="http://schemas.microsoft.com/office/drawing/2014/main" id="{02143341-094C-FA43-BDDE-436B74148850}"/>
                </a:ext>
              </a:extLst>
            </p:cNvPr>
            <p:cNvSpPr/>
            <p:nvPr/>
          </p:nvSpPr>
          <p:spPr>
            <a:xfrm>
              <a:off x="8333349" y="3267456"/>
              <a:ext cx="1737243" cy="1658112"/>
            </a:xfrm>
            <a:prstGeom prst="donut">
              <a:avLst>
                <a:gd name="adj" fmla="val 6081"/>
              </a:avLst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Donut 9">
              <a:extLst>
                <a:ext uri="{FF2B5EF4-FFF2-40B4-BE49-F238E27FC236}">
                  <a16:creationId xmlns:a16="http://schemas.microsoft.com/office/drawing/2014/main" id="{02627B54-0CCB-1E45-9B96-AAF835122F2B}"/>
                </a:ext>
              </a:extLst>
            </p:cNvPr>
            <p:cNvSpPr/>
            <p:nvPr/>
          </p:nvSpPr>
          <p:spPr>
            <a:xfrm>
              <a:off x="8534400" y="3453384"/>
              <a:ext cx="1341119" cy="1301496"/>
            </a:xfrm>
            <a:prstGeom prst="donut">
              <a:avLst>
                <a:gd name="adj" fmla="val 8326"/>
              </a:avLst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Donut 10">
              <a:extLst>
                <a:ext uri="{FF2B5EF4-FFF2-40B4-BE49-F238E27FC236}">
                  <a16:creationId xmlns:a16="http://schemas.microsoft.com/office/drawing/2014/main" id="{FDF683B7-2870-B742-A9F9-F5CB466817C6}"/>
                </a:ext>
              </a:extLst>
            </p:cNvPr>
            <p:cNvSpPr/>
            <p:nvPr/>
          </p:nvSpPr>
          <p:spPr>
            <a:xfrm>
              <a:off x="8747761" y="3633216"/>
              <a:ext cx="908304" cy="926592"/>
            </a:xfrm>
            <a:prstGeom prst="donut">
              <a:avLst>
                <a:gd name="adj" fmla="val 11146"/>
              </a:avLst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Donut 11">
              <a:extLst>
                <a:ext uri="{FF2B5EF4-FFF2-40B4-BE49-F238E27FC236}">
                  <a16:creationId xmlns:a16="http://schemas.microsoft.com/office/drawing/2014/main" id="{39C5EA14-E387-604D-9719-1317199B247C}"/>
                </a:ext>
              </a:extLst>
            </p:cNvPr>
            <p:cNvSpPr/>
            <p:nvPr/>
          </p:nvSpPr>
          <p:spPr>
            <a:xfrm>
              <a:off x="8912353" y="3785616"/>
              <a:ext cx="609599" cy="615696"/>
            </a:xfrm>
            <a:prstGeom prst="donut">
              <a:avLst>
                <a:gd name="adj" fmla="val 11146"/>
              </a:avLst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Donut 13">
            <a:extLst>
              <a:ext uri="{FF2B5EF4-FFF2-40B4-BE49-F238E27FC236}">
                <a16:creationId xmlns:a16="http://schemas.microsoft.com/office/drawing/2014/main" id="{198ADF2C-596F-5D4A-81EE-A66C8E024862}"/>
              </a:ext>
            </a:extLst>
          </p:cNvPr>
          <p:cNvSpPr/>
          <p:nvPr/>
        </p:nvSpPr>
        <p:spPr>
          <a:xfrm>
            <a:off x="700042" y="880756"/>
            <a:ext cx="2426208" cy="2322576"/>
          </a:xfrm>
          <a:prstGeom prst="donut">
            <a:avLst>
              <a:gd name="adj" fmla="val 4521"/>
            </a:avLst>
          </a:prstGeom>
          <a:solidFill>
            <a:srgbClr val="ED7D3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B976AA-D24C-E948-A0F4-A0F4F94E1873}"/>
              </a:ext>
            </a:extLst>
          </p:cNvPr>
          <p:cNvGrpSpPr/>
          <p:nvPr/>
        </p:nvGrpSpPr>
        <p:grpSpPr>
          <a:xfrm>
            <a:off x="879311" y="4646106"/>
            <a:ext cx="1737243" cy="1658112"/>
            <a:chOff x="879311" y="4646106"/>
            <a:chExt cx="1737243" cy="1658112"/>
          </a:xfrm>
        </p:grpSpPr>
        <p:sp>
          <p:nvSpPr>
            <p:cNvPr id="17" name="Donut 16">
              <a:extLst>
                <a:ext uri="{FF2B5EF4-FFF2-40B4-BE49-F238E27FC236}">
                  <a16:creationId xmlns:a16="http://schemas.microsoft.com/office/drawing/2014/main" id="{FAE3FA3D-45C5-7F40-8F12-566A7DB013E8}"/>
                </a:ext>
              </a:extLst>
            </p:cNvPr>
            <p:cNvSpPr/>
            <p:nvPr/>
          </p:nvSpPr>
          <p:spPr>
            <a:xfrm>
              <a:off x="879311" y="4646106"/>
              <a:ext cx="1737243" cy="1658112"/>
            </a:xfrm>
            <a:prstGeom prst="donut">
              <a:avLst>
                <a:gd name="adj" fmla="val 6081"/>
              </a:avLst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Donut 17">
              <a:extLst>
                <a:ext uri="{FF2B5EF4-FFF2-40B4-BE49-F238E27FC236}">
                  <a16:creationId xmlns:a16="http://schemas.microsoft.com/office/drawing/2014/main" id="{A8FBA1ED-14A8-8A4C-9B6B-6BBC4DC78CC7}"/>
                </a:ext>
              </a:extLst>
            </p:cNvPr>
            <p:cNvSpPr/>
            <p:nvPr/>
          </p:nvSpPr>
          <p:spPr>
            <a:xfrm>
              <a:off x="1080362" y="4832034"/>
              <a:ext cx="1341119" cy="1301496"/>
            </a:xfrm>
            <a:prstGeom prst="donut">
              <a:avLst>
                <a:gd name="adj" fmla="val 8326"/>
              </a:avLst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Donut 18">
              <a:extLst>
                <a:ext uri="{FF2B5EF4-FFF2-40B4-BE49-F238E27FC236}">
                  <a16:creationId xmlns:a16="http://schemas.microsoft.com/office/drawing/2014/main" id="{565BC36B-EA68-C14C-A8BA-119316DE5183}"/>
                </a:ext>
              </a:extLst>
            </p:cNvPr>
            <p:cNvSpPr/>
            <p:nvPr/>
          </p:nvSpPr>
          <p:spPr>
            <a:xfrm>
              <a:off x="1293723" y="5011866"/>
              <a:ext cx="908304" cy="926592"/>
            </a:xfrm>
            <a:prstGeom prst="donut">
              <a:avLst>
                <a:gd name="adj" fmla="val 11146"/>
              </a:avLst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Donut 19">
              <a:extLst>
                <a:ext uri="{FF2B5EF4-FFF2-40B4-BE49-F238E27FC236}">
                  <a16:creationId xmlns:a16="http://schemas.microsoft.com/office/drawing/2014/main" id="{9ABF1904-4097-8647-9EEA-9313CE52C16C}"/>
                </a:ext>
              </a:extLst>
            </p:cNvPr>
            <p:cNvSpPr/>
            <p:nvPr/>
          </p:nvSpPr>
          <p:spPr>
            <a:xfrm>
              <a:off x="1458315" y="5164266"/>
              <a:ext cx="609599" cy="615696"/>
            </a:xfrm>
            <a:prstGeom prst="donut">
              <a:avLst>
                <a:gd name="adj" fmla="val 11146"/>
              </a:avLst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C06C655-F06E-2548-A92D-CE5319EAD9A0}"/>
              </a:ext>
            </a:extLst>
          </p:cNvPr>
          <p:cNvCxnSpPr>
            <a:cxnSpLocks/>
            <a:stCxn id="8" idx="6"/>
            <a:endCxn id="28" idx="6"/>
          </p:cNvCxnSpPr>
          <p:nvPr/>
        </p:nvCxnSpPr>
        <p:spPr>
          <a:xfrm flipV="1">
            <a:off x="11460480" y="1832598"/>
            <a:ext cx="12700" cy="3501811"/>
          </a:xfrm>
          <a:prstGeom prst="curvedConnector3">
            <a:avLst>
              <a:gd name="adj1" fmla="val 3912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7D32E1E0-E1D8-A840-B721-D33F47241006}"/>
              </a:ext>
            </a:extLst>
          </p:cNvPr>
          <p:cNvCxnSpPr>
            <a:cxnSpLocks/>
            <a:stCxn id="8" idx="2"/>
            <a:endCxn id="40" idx="6"/>
          </p:cNvCxnSpPr>
          <p:nvPr/>
        </p:nvCxnSpPr>
        <p:spPr>
          <a:xfrm rot="10800000">
            <a:off x="6956652" y="5307983"/>
            <a:ext cx="2431188" cy="26427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nut 27">
            <a:extLst>
              <a:ext uri="{FF2B5EF4-FFF2-40B4-BE49-F238E27FC236}">
                <a16:creationId xmlns:a16="http://schemas.microsoft.com/office/drawing/2014/main" id="{BD2E6E0A-7D55-4D4E-A7F8-AE3A4A60FE63}"/>
              </a:ext>
            </a:extLst>
          </p:cNvPr>
          <p:cNvSpPr/>
          <p:nvPr/>
        </p:nvSpPr>
        <p:spPr>
          <a:xfrm>
            <a:off x="9387840" y="820662"/>
            <a:ext cx="2072640" cy="2023872"/>
          </a:xfrm>
          <a:prstGeom prst="donut">
            <a:avLst>
              <a:gd name="adj" fmla="val 6107"/>
            </a:avLst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C785E53-0FD6-6B40-B34D-A1288036EFF5}"/>
              </a:ext>
            </a:extLst>
          </p:cNvPr>
          <p:cNvGrpSpPr/>
          <p:nvPr/>
        </p:nvGrpSpPr>
        <p:grpSpPr>
          <a:xfrm>
            <a:off x="9552549" y="1015734"/>
            <a:ext cx="1737243" cy="1658112"/>
            <a:chOff x="9552549" y="1015734"/>
            <a:chExt cx="1737243" cy="1658112"/>
          </a:xfrm>
        </p:grpSpPr>
        <p:sp>
          <p:nvSpPr>
            <p:cNvPr id="29" name="Donut 28">
              <a:extLst>
                <a:ext uri="{FF2B5EF4-FFF2-40B4-BE49-F238E27FC236}">
                  <a16:creationId xmlns:a16="http://schemas.microsoft.com/office/drawing/2014/main" id="{41DE46A1-DA07-7E48-B7FD-25B8EFE1FA28}"/>
                </a:ext>
              </a:extLst>
            </p:cNvPr>
            <p:cNvSpPr/>
            <p:nvPr/>
          </p:nvSpPr>
          <p:spPr>
            <a:xfrm>
              <a:off x="9552549" y="1015734"/>
              <a:ext cx="1737243" cy="1658112"/>
            </a:xfrm>
            <a:prstGeom prst="donut">
              <a:avLst>
                <a:gd name="adj" fmla="val 6081"/>
              </a:avLst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Donut 30">
              <a:extLst>
                <a:ext uri="{FF2B5EF4-FFF2-40B4-BE49-F238E27FC236}">
                  <a16:creationId xmlns:a16="http://schemas.microsoft.com/office/drawing/2014/main" id="{01942B7E-00A4-F941-AFFA-0A7B0FD00F47}"/>
                </a:ext>
              </a:extLst>
            </p:cNvPr>
            <p:cNvSpPr/>
            <p:nvPr/>
          </p:nvSpPr>
          <p:spPr>
            <a:xfrm>
              <a:off x="9753600" y="1201662"/>
              <a:ext cx="1341119" cy="1301496"/>
            </a:xfrm>
            <a:prstGeom prst="donut">
              <a:avLst>
                <a:gd name="adj" fmla="val 8326"/>
              </a:avLst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Donut 31">
              <a:extLst>
                <a:ext uri="{FF2B5EF4-FFF2-40B4-BE49-F238E27FC236}">
                  <a16:creationId xmlns:a16="http://schemas.microsoft.com/office/drawing/2014/main" id="{F952A3E2-C4B4-784A-AC5C-86C8248D2168}"/>
                </a:ext>
              </a:extLst>
            </p:cNvPr>
            <p:cNvSpPr/>
            <p:nvPr/>
          </p:nvSpPr>
          <p:spPr>
            <a:xfrm>
              <a:off x="9966961" y="1381494"/>
              <a:ext cx="908304" cy="926592"/>
            </a:xfrm>
            <a:prstGeom prst="donut">
              <a:avLst>
                <a:gd name="adj" fmla="val 11146"/>
              </a:avLst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Donut 32">
              <a:extLst>
                <a:ext uri="{FF2B5EF4-FFF2-40B4-BE49-F238E27FC236}">
                  <a16:creationId xmlns:a16="http://schemas.microsoft.com/office/drawing/2014/main" id="{97D87913-91F7-2B4F-BEE5-652E687D349B}"/>
                </a:ext>
              </a:extLst>
            </p:cNvPr>
            <p:cNvSpPr/>
            <p:nvPr/>
          </p:nvSpPr>
          <p:spPr>
            <a:xfrm>
              <a:off x="10131553" y="1533894"/>
              <a:ext cx="609599" cy="615696"/>
            </a:xfrm>
            <a:prstGeom prst="donut">
              <a:avLst>
                <a:gd name="adj" fmla="val 11146"/>
              </a:avLst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4F8FD1AD-4734-234C-822D-A5811A3FA99E}"/>
              </a:ext>
            </a:extLst>
          </p:cNvPr>
          <p:cNvCxnSpPr>
            <a:cxnSpLocks/>
            <a:stCxn id="28" idx="2"/>
            <a:endCxn id="45" idx="6"/>
          </p:cNvCxnSpPr>
          <p:nvPr/>
        </p:nvCxnSpPr>
        <p:spPr>
          <a:xfrm rot="10800000" flipV="1">
            <a:off x="5417784" y="1832598"/>
            <a:ext cx="3970057" cy="195072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onut 39">
            <a:extLst>
              <a:ext uri="{FF2B5EF4-FFF2-40B4-BE49-F238E27FC236}">
                <a16:creationId xmlns:a16="http://schemas.microsoft.com/office/drawing/2014/main" id="{380116F4-45AB-F049-96A2-C0F85FD705D9}"/>
              </a:ext>
            </a:extLst>
          </p:cNvPr>
          <p:cNvSpPr/>
          <p:nvPr/>
        </p:nvSpPr>
        <p:spPr>
          <a:xfrm>
            <a:off x="4884012" y="4296046"/>
            <a:ext cx="2072640" cy="2023872"/>
          </a:xfrm>
          <a:prstGeom prst="donut">
            <a:avLst>
              <a:gd name="adj" fmla="val 6107"/>
            </a:avLst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CECCE0C-207B-3047-AFBF-C98000FC9F8A}"/>
              </a:ext>
            </a:extLst>
          </p:cNvPr>
          <p:cNvGrpSpPr/>
          <p:nvPr/>
        </p:nvGrpSpPr>
        <p:grpSpPr>
          <a:xfrm>
            <a:off x="5048721" y="4491118"/>
            <a:ext cx="1737243" cy="1658112"/>
            <a:chOff x="5048721" y="4491118"/>
            <a:chExt cx="1737243" cy="1658112"/>
          </a:xfrm>
        </p:grpSpPr>
        <p:sp>
          <p:nvSpPr>
            <p:cNvPr id="41" name="Donut 40">
              <a:extLst>
                <a:ext uri="{FF2B5EF4-FFF2-40B4-BE49-F238E27FC236}">
                  <a16:creationId xmlns:a16="http://schemas.microsoft.com/office/drawing/2014/main" id="{D85C69C6-4F5F-3C48-965F-A50DC79958C0}"/>
                </a:ext>
              </a:extLst>
            </p:cNvPr>
            <p:cNvSpPr/>
            <p:nvPr/>
          </p:nvSpPr>
          <p:spPr>
            <a:xfrm>
              <a:off x="5048721" y="4491118"/>
              <a:ext cx="1737243" cy="1658112"/>
            </a:xfrm>
            <a:prstGeom prst="donut">
              <a:avLst>
                <a:gd name="adj" fmla="val 6081"/>
              </a:avLst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Donut 41">
              <a:extLst>
                <a:ext uri="{FF2B5EF4-FFF2-40B4-BE49-F238E27FC236}">
                  <a16:creationId xmlns:a16="http://schemas.microsoft.com/office/drawing/2014/main" id="{F5F9795D-F4E8-3041-8C4A-D4882FBCFF57}"/>
                </a:ext>
              </a:extLst>
            </p:cNvPr>
            <p:cNvSpPr/>
            <p:nvPr/>
          </p:nvSpPr>
          <p:spPr>
            <a:xfrm>
              <a:off x="5249772" y="4677046"/>
              <a:ext cx="1341119" cy="1301496"/>
            </a:xfrm>
            <a:prstGeom prst="donut">
              <a:avLst>
                <a:gd name="adj" fmla="val 8326"/>
              </a:avLst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Donut 42">
              <a:extLst>
                <a:ext uri="{FF2B5EF4-FFF2-40B4-BE49-F238E27FC236}">
                  <a16:creationId xmlns:a16="http://schemas.microsoft.com/office/drawing/2014/main" id="{3017FCA9-1E7E-1B42-884C-AF3A3E1AC9EE}"/>
                </a:ext>
              </a:extLst>
            </p:cNvPr>
            <p:cNvSpPr/>
            <p:nvPr/>
          </p:nvSpPr>
          <p:spPr>
            <a:xfrm>
              <a:off x="5463133" y="4856878"/>
              <a:ext cx="908304" cy="926592"/>
            </a:xfrm>
            <a:prstGeom prst="donut">
              <a:avLst>
                <a:gd name="adj" fmla="val 11146"/>
              </a:avLst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Donut 43">
              <a:extLst>
                <a:ext uri="{FF2B5EF4-FFF2-40B4-BE49-F238E27FC236}">
                  <a16:creationId xmlns:a16="http://schemas.microsoft.com/office/drawing/2014/main" id="{D839711A-EB1C-AB4B-9CF3-D025C8278E71}"/>
                </a:ext>
              </a:extLst>
            </p:cNvPr>
            <p:cNvSpPr/>
            <p:nvPr/>
          </p:nvSpPr>
          <p:spPr>
            <a:xfrm>
              <a:off x="5627725" y="5009278"/>
              <a:ext cx="609599" cy="615696"/>
            </a:xfrm>
            <a:prstGeom prst="donut">
              <a:avLst>
                <a:gd name="adj" fmla="val 11146"/>
              </a:avLst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E9D3E553-0ACD-0E4E-B232-048A50CEB06C}"/>
              </a:ext>
            </a:extLst>
          </p:cNvPr>
          <p:cNvCxnSpPr>
            <a:cxnSpLocks/>
            <a:stCxn id="41" idx="2"/>
            <a:endCxn id="17" idx="6"/>
          </p:cNvCxnSpPr>
          <p:nvPr/>
        </p:nvCxnSpPr>
        <p:spPr>
          <a:xfrm rot="10800000" flipV="1">
            <a:off x="2616555" y="5320174"/>
            <a:ext cx="2432167" cy="154988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onut 44">
            <a:extLst>
              <a:ext uri="{FF2B5EF4-FFF2-40B4-BE49-F238E27FC236}">
                <a16:creationId xmlns:a16="http://schemas.microsoft.com/office/drawing/2014/main" id="{04C9BBFB-D5A2-2840-A56F-0BCF8EDC7310}"/>
              </a:ext>
            </a:extLst>
          </p:cNvPr>
          <p:cNvSpPr/>
          <p:nvPr/>
        </p:nvSpPr>
        <p:spPr>
          <a:xfrm>
            <a:off x="3345143" y="1015734"/>
            <a:ext cx="2072640" cy="2023872"/>
          </a:xfrm>
          <a:prstGeom prst="donut">
            <a:avLst>
              <a:gd name="adj" fmla="val 6107"/>
            </a:avLst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36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7C85C85-4533-7740-9827-E9D070F03FCF}"/>
              </a:ext>
            </a:extLst>
          </p:cNvPr>
          <p:cNvSpPr/>
          <p:nvPr/>
        </p:nvSpPr>
        <p:spPr>
          <a:xfrm>
            <a:off x="8819623" y="3310877"/>
            <a:ext cx="3115173" cy="33507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Remaining Layers Container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43AEF3EF-5712-CB45-9C98-97A902FC7B62}"/>
              </a:ext>
            </a:extLst>
          </p:cNvPr>
          <p:cNvSpPr/>
          <p:nvPr/>
        </p:nvSpPr>
        <p:spPr>
          <a:xfrm>
            <a:off x="3585876" y="3522579"/>
            <a:ext cx="5035296" cy="310602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Get Remaining Layers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0AF4F7B-2936-1545-8B32-613EFDD47BA9}"/>
              </a:ext>
            </a:extLst>
          </p:cNvPr>
          <p:cNvSpPr/>
          <p:nvPr/>
        </p:nvSpPr>
        <p:spPr>
          <a:xfrm>
            <a:off x="8819622" y="149906"/>
            <a:ext cx="3157845" cy="310602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Get Layer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3385CB3-F3CA-EC46-AC0D-4E5E165C418B}"/>
              </a:ext>
            </a:extLst>
          </p:cNvPr>
          <p:cNvSpPr/>
          <p:nvPr/>
        </p:nvSpPr>
        <p:spPr>
          <a:xfrm>
            <a:off x="245012" y="161427"/>
            <a:ext cx="8265004" cy="310602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New Sequence Container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6792A29-E4E8-7846-A277-B85B5B68B9A9}"/>
              </a:ext>
            </a:extLst>
          </p:cNvPr>
          <p:cNvSpPr/>
          <p:nvPr/>
        </p:nvSpPr>
        <p:spPr>
          <a:xfrm>
            <a:off x="270824" y="3437234"/>
            <a:ext cx="3115173" cy="31577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Remaining Layers</a:t>
            </a:r>
          </a:p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Container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2852597-A380-3A4D-A382-8C9CC7F66472}"/>
              </a:ext>
            </a:extLst>
          </p:cNvPr>
          <p:cNvGrpSpPr/>
          <p:nvPr/>
        </p:nvGrpSpPr>
        <p:grpSpPr>
          <a:xfrm>
            <a:off x="9552549" y="4517545"/>
            <a:ext cx="1737243" cy="1658112"/>
            <a:chOff x="9552549" y="4517545"/>
            <a:chExt cx="1737243" cy="1658112"/>
          </a:xfrm>
        </p:grpSpPr>
        <p:sp>
          <p:nvSpPr>
            <p:cNvPr id="9" name="Donut 8">
              <a:extLst>
                <a:ext uri="{FF2B5EF4-FFF2-40B4-BE49-F238E27FC236}">
                  <a16:creationId xmlns:a16="http://schemas.microsoft.com/office/drawing/2014/main" id="{02143341-094C-FA43-BDDE-436B74148850}"/>
                </a:ext>
              </a:extLst>
            </p:cNvPr>
            <p:cNvSpPr/>
            <p:nvPr/>
          </p:nvSpPr>
          <p:spPr>
            <a:xfrm>
              <a:off x="9552549" y="4517545"/>
              <a:ext cx="1737243" cy="1658112"/>
            </a:xfrm>
            <a:prstGeom prst="donut">
              <a:avLst>
                <a:gd name="adj" fmla="val 6081"/>
              </a:avLst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Donut 9">
              <a:extLst>
                <a:ext uri="{FF2B5EF4-FFF2-40B4-BE49-F238E27FC236}">
                  <a16:creationId xmlns:a16="http://schemas.microsoft.com/office/drawing/2014/main" id="{02627B54-0CCB-1E45-9B96-AAF835122F2B}"/>
                </a:ext>
              </a:extLst>
            </p:cNvPr>
            <p:cNvSpPr/>
            <p:nvPr/>
          </p:nvSpPr>
          <p:spPr>
            <a:xfrm>
              <a:off x="9753600" y="4703473"/>
              <a:ext cx="1341119" cy="1301496"/>
            </a:xfrm>
            <a:prstGeom prst="donut">
              <a:avLst>
                <a:gd name="adj" fmla="val 8326"/>
              </a:avLst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Donut 10">
              <a:extLst>
                <a:ext uri="{FF2B5EF4-FFF2-40B4-BE49-F238E27FC236}">
                  <a16:creationId xmlns:a16="http://schemas.microsoft.com/office/drawing/2014/main" id="{FDF683B7-2870-B742-A9F9-F5CB466817C6}"/>
                </a:ext>
              </a:extLst>
            </p:cNvPr>
            <p:cNvSpPr/>
            <p:nvPr/>
          </p:nvSpPr>
          <p:spPr>
            <a:xfrm>
              <a:off x="9966961" y="4883305"/>
              <a:ext cx="908304" cy="926592"/>
            </a:xfrm>
            <a:prstGeom prst="donut">
              <a:avLst>
                <a:gd name="adj" fmla="val 11146"/>
              </a:avLst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Donut 11">
              <a:extLst>
                <a:ext uri="{FF2B5EF4-FFF2-40B4-BE49-F238E27FC236}">
                  <a16:creationId xmlns:a16="http://schemas.microsoft.com/office/drawing/2014/main" id="{39C5EA14-E387-604D-9719-1317199B247C}"/>
                </a:ext>
              </a:extLst>
            </p:cNvPr>
            <p:cNvSpPr/>
            <p:nvPr/>
          </p:nvSpPr>
          <p:spPr>
            <a:xfrm>
              <a:off x="10131553" y="5035705"/>
              <a:ext cx="609599" cy="615696"/>
            </a:xfrm>
            <a:prstGeom prst="donut">
              <a:avLst>
                <a:gd name="adj" fmla="val 11146"/>
              </a:avLst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Donut 13">
            <a:extLst>
              <a:ext uri="{FF2B5EF4-FFF2-40B4-BE49-F238E27FC236}">
                <a16:creationId xmlns:a16="http://schemas.microsoft.com/office/drawing/2014/main" id="{198ADF2C-596F-5D4A-81EE-A66C8E024862}"/>
              </a:ext>
            </a:extLst>
          </p:cNvPr>
          <p:cNvSpPr/>
          <p:nvPr/>
        </p:nvSpPr>
        <p:spPr>
          <a:xfrm>
            <a:off x="700042" y="880756"/>
            <a:ext cx="2426208" cy="2322576"/>
          </a:xfrm>
          <a:prstGeom prst="donut">
            <a:avLst>
              <a:gd name="adj" fmla="val 4521"/>
            </a:avLst>
          </a:prstGeom>
          <a:solidFill>
            <a:srgbClr val="ED7D3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C06C655-F06E-2548-A92D-CE5319EAD9A0}"/>
              </a:ext>
            </a:extLst>
          </p:cNvPr>
          <p:cNvCxnSpPr>
            <a:cxnSpLocks/>
            <a:stCxn id="9" idx="6"/>
            <a:endCxn id="29" idx="6"/>
          </p:cNvCxnSpPr>
          <p:nvPr/>
        </p:nvCxnSpPr>
        <p:spPr>
          <a:xfrm flipV="1">
            <a:off x="11289792" y="1844790"/>
            <a:ext cx="12700" cy="3501811"/>
          </a:xfrm>
          <a:prstGeom prst="curvedConnector3">
            <a:avLst>
              <a:gd name="adj1" fmla="val 4584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7D32E1E0-E1D8-A840-B721-D33F47241006}"/>
              </a:ext>
            </a:extLst>
          </p:cNvPr>
          <p:cNvCxnSpPr>
            <a:cxnSpLocks/>
            <a:stCxn id="9" idx="2"/>
            <a:endCxn id="41" idx="6"/>
          </p:cNvCxnSpPr>
          <p:nvPr/>
        </p:nvCxnSpPr>
        <p:spPr>
          <a:xfrm rot="10800000">
            <a:off x="6785965" y="5320175"/>
            <a:ext cx="2766585" cy="26427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onut 28">
            <a:extLst>
              <a:ext uri="{FF2B5EF4-FFF2-40B4-BE49-F238E27FC236}">
                <a16:creationId xmlns:a16="http://schemas.microsoft.com/office/drawing/2014/main" id="{41DE46A1-DA07-7E48-B7FD-25B8EFE1FA28}"/>
              </a:ext>
            </a:extLst>
          </p:cNvPr>
          <p:cNvSpPr/>
          <p:nvPr/>
        </p:nvSpPr>
        <p:spPr>
          <a:xfrm>
            <a:off x="9552549" y="1015734"/>
            <a:ext cx="1737243" cy="1658112"/>
          </a:xfrm>
          <a:prstGeom prst="donut">
            <a:avLst>
              <a:gd name="adj" fmla="val 6081"/>
            </a:avLst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0FAC41-4E1B-E142-90F4-58E7BA6CD09F}"/>
              </a:ext>
            </a:extLst>
          </p:cNvPr>
          <p:cNvGrpSpPr/>
          <p:nvPr/>
        </p:nvGrpSpPr>
        <p:grpSpPr>
          <a:xfrm>
            <a:off x="9753600" y="1201662"/>
            <a:ext cx="1341119" cy="1301496"/>
            <a:chOff x="9753600" y="1201662"/>
            <a:chExt cx="1341119" cy="1301496"/>
          </a:xfrm>
        </p:grpSpPr>
        <p:sp>
          <p:nvSpPr>
            <p:cNvPr id="31" name="Donut 30">
              <a:extLst>
                <a:ext uri="{FF2B5EF4-FFF2-40B4-BE49-F238E27FC236}">
                  <a16:creationId xmlns:a16="http://schemas.microsoft.com/office/drawing/2014/main" id="{01942B7E-00A4-F941-AFFA-0A7B0FD00F47}"/>
                </a:ext>
              </a:extLst>
            </p:cNvPr>
            <p:cNvSpPr/>
            <p:nvPr/>
          </p:nvSpPr>
          <p:spPr>
            <a:xfrm>
              <a:off x="9753600" y="1201662"/>
              <a:ext cx="1341119" cy="1301496"/>
            </a:xfrm>
            <a:prstGeom prst="donut">
              <a:avLst>
                <a:gd name="adj" fmla="val 8326"/>
              </a:avLst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Donut 31">
              <a:extLst>
                <a:ext uri="{FF2B5EF4-FFF2-40B4-BE49-F238E27FC236}">
                  <a16:creationId xmlns:a16="http://schemas.microsoft.com/office/drawing/2014/main" id="{F952A3E2-C4B4-784A-AC5C-86C8248D2168}"/>
                </a:ext>
              </a:extLst>
            </p:cNvPr>
            <p:cNvSpPr/>
            <p:nvPr/>
          </p:nvSpPr>
          <p:spPr>
            <a:xfrm>
              <a:off x="9966961" y="1381494"/>
              <a:ext cx="908304" cy="926592"/>
            </a:xfrm>
            <a:prstGeom prst="donut">
              <a:avLst>
                <a:gd name="adj" fmla="val 11146"/>
              </a:avLst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Donut 32">
              <a:extLst>
                <a:ext uri="{FF2B5EF4-FFF2-40B4-BE49-F238E27FC236}">
                  <a16:creationId xmlns:a16="http://schemas.microsoft.com/office/drawing/2014/main" id="{97D87913-91F7-2B4F-BEE5-652E687D349B}"/>
                </a:ext>
              </a:extLst>
            </p:cNvPr>
            <p:cNvSpPr/>
            <p:nvPr/>
          </p:nvSpPr>
          <p:spPr>
            <a:xfrm>
              <a:off x="10131553" y="1533894"/>
              <a:ext cx="609599" cy="615696"/>
            </a:xfrm>
            <a:prstGeom prst="donut">
              <a:avLst>
                <a:gd name="adj" fmla="val 11146"/>
              </a:avLst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4F8FD1AD-4734-234C-822D-A5811A3FA99E}"/>
              </a:ext>
            </a:extLst>
          </p:cNvPr>
          <p:cNvCxnSpPr>
            <a:cxnSpLocks/>
            <a:stCxn id="29" idx="2"/>
            <a:endCxn id="38" idx="6"/>
          </p:cNvCxnSpPr>
          <p:nvPr/>
        </p:nvCxnSpPr>
        <p:spPr>
          <a:xfrm rot="10800000" flipV="1">
            <a:off x="7319619" y="1844789"/>
            <a:ext cx="2232931" cy="164925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onut 40">
            <a:extLst>
              <a:ext uri="{FF2B5EF4-FFF2-40B4-BE49-F238E27FC236}">
                <a16:creationId xmlns:a16="http://schemas.microsoft.com/office/drawing/2014/main" id="{D85C69C6-4F5F-3C48-965F-A50DC79958C0}"/>
              </a:ext>
            </a:extLst>
          </p:cNvPr>
          <p:cNvSpPr/>
          <p:nvPr/>
        </p:nvSpPr>
        <p:spPr>
          <a:xfrm>
            <a:off x="5048721" y="4491118"/>
            <a:ext cx="1737243" cy="1658112"/>
          </a:xfrm>
          <a:prstGeom prst="donut">
            <a:avLst>
              <a:gd name="adj" fmla="val 6081"/>
            </a:avLst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8C5A200-102B-E640-A605-8491FE3484EB}"/>
              </a:ext>
            </a:extLst>
          </p:cNvPr>
          <p:cNvGrpSpPr/>
          <p:nvPr/>
        </p:nvGrpSpPr>
        <p:grpSpPr>
          <a:xfrm>
            <a:off x="5249772" y="4677046"/>
            <a:ext cx="1341119" cy="1301496"/>
            <a:chOff x="5249772" y="4677046"/>
            <a:chExt cx="1341119" cy="1301496"/>
          </a:xfrm>
        </p:grpSpPr>
        <p:sp>
          <p:nvSpPr>
            <p:cNvPr id="42" name="Donut 41">
              <a:extLst>
                <a:ext uri="{FF2B5EF4-FFF2-40B4-BE49-F238E27FC236}">
                  <a16:creationId xmlns:a16="http://schemas.microsoft.com/office/drawing/2014/main" id="{F5F9795D-F4E8-3041-8C4A-D4882FBCFF57}"/>
                </a:ext>
              </a:extLst>
            </p:cNvPr>
            <p:cNvSpPr/>
            <p:nvPr/>
          </p:nvSpPr>
          <p:spPr>
            <a:xfrm>
              <a:off x="5249772" y="4677046"/>
              <a:ext cx="1341119" cy="1301496"/>
            </a:xfrm>
            <a:prstGeom prst="donut">
              <a:avLst>
                <a:gd name="adj" fmla="val 8326"/>
              </a:avLst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Donut 42">
              <a:extLst>
                <a:ext uri="{FF2B5EF4-FFF2-40B4-BE49-F238E27FC236}">
                  <a16:creationId xmlns:a16="http://schemas.microsoft.com/office/drawing/2014/main" id="{3017FCA9-1E7E-1B42-884C-AF3A3E1AC9EE}"/>
                </a:ext>
              </a:extLst>
            </p:cNvPr>
            <p:cNvSpPr/>
            <p:nvPr/>
          </p:nvSpPr>
          <p:spPr>
            <a:xfrm>
              <a:off x="5463133" y="4856878"/>
              <a:ext cx="908304" cy="926592"/>
            </a:xfrm>
            <a:prstGeom prst="donut">
              <a:avLst>
                <a:gd name="adj" fmla="val 11146"/>
              </a:avLst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Donut 43">
              <a:extLst>
                <a:ext uri="{FF2B5EF4-FFF2-40B4-BE49-F238E27FC236}">
                  <a16:creationId xmlns:a16="http://schemas.microsoft.com/office/drawing/2014/main" id="{D839711A-EB1C-AB4B-9CF3-D025C8278E71}"/>
                </a:ext>
              </a:extLst>
            </p:cNvPr>
            <p:cNvSpPr/>
            <p:nvPr/>
          </p:nvSpPr>
          <p:spPr>
            <a:xfrm>
              <a:off x="5627725" y="5009278"/>
              <a:ext cx="609599" cy="615696"/>
            </a:xfrm>
            <a:prstGeom prst="donut">
              <a:avLst>
                <a:gd name="adj" fmla="val 11146"/>
              </a:avLst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E9D3E553-0ACD-0E4E-B232-048A50CEB06C}"/>
              </a:ext>
            </a:extLst>
          </p:cNvPr>
          <p:cNvCxnSpPr>
            <a:cxnSpLocks/>
            <a:stCxn id="42" idx="2"/>
            <a:endCxn id="49" idx="6"/>
          </p:cNvCxnSpPr>
          <p:nvPr/>
        </p:nvCxnSpPr>
        <p:spPr>
          <a:xfrm rot="10800000" flipV="1">
            <a:off x="2440420" y="5327794"/>
            <a:ext cx="2809353" cy="69874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onut 44">
            <a:extLst>
              <a:ext uri="{FF2B5EF4-FFF2-40B4-BE49-F238E27FC236}">
                <a16:creationId xmlns:a16="http://schemas.microsoft.com/office/drawing/2014/main" id="{04C9BBFB-D5A2-2840-A56F-0BCF8EDC7310}"/>
              </a:ext>
            </a:extLst>
          </p:cNvPr>
          <p:cNvSpPr/>
          <p:nvPr/>
        </p:nvSpPr>
        <p:spPr>
          <a:xfrm>
            <a:off x="3345143" y="1015734"/>
            <a:ext cx="2072640" cy="2023872"/>
          </a:xfrm>
          <a:prstGeom prst="donut">
            <a:avLst>
              <a:gd name="adj" fmla="val 6107"/>
            </a:avLst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Donut 37">
            <a:extLst>
              <a:ext uri="{FF2B5EF4-FFF2-40B4-BE49-F238E27FC236}">
                <a16:creationId xmlns:a16="http://schemas.microsoft.com/office/drawing/2014/main" id="{082358D0-7017-4547-9ED6-7467462222FF}"/>
              </a:ext>
            </a:extLst>
          </p:cNvPr>
          <p:cNvSpPr/>
          <p:nvPr/>
        </p:nvSpPr>
        <p:spPr>
          <a:xfrm>
            <a:off x="5582375" y="1180659"/>
            <a:ext cx="1737243" cy="1658112"/>
          </a:xfrm>
          <a:prstGeom prst="donut">
            <a:avLst>
              <a:gd name="adj" fmla="val 6081"/>
            </a:avLst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117E1BD-9883-1848-BA1C-99296C84B307}"/>
              </a:ext>
            </a:extLst>
          </p:cNvPr>
          <p:cNvGrpSpPr/>
          <p:nvPr/>
        </p:nvGrpSpPr>
        <p:grpSpPr>
          <a:xfrm>
            <a:off x="1099300" y="4746920"/>
            <a:ext cx="1341119" cy="1301496"/>
            <a:chOff x="5249772" y="4677046"/>
            <a:chExt cx="1341119" cy="1301496"/>
          </a:xfrm>
        </p:grpSpPr>
        <p:sp>
          <p:nvSpPr>
            <p:cNvPr id="49" name="Donut 48">
              <a:extLst>
                <a:ext uri="{FF2B5EF4-FFF2-40B4-BE49-F238E27FC236}">
                  <a16:creationId xmlns:a16="http://schemas.microsoft.com/office/drawing/2014/main" id="{BD0E8AD0-FBF0-9040-9851-F5C38DFF7995}"/>
                </a:ext>
              </a:extLst>
            </p:cNvPr>
            <p:cNvSpPr/>
            <p:nvPr/>
          </p:nvSpPr>
          <p:spPr>
            <a:xfrm>
              <a:off x="5249772" y="4677046"/>
              <a:ext cx="1341119" cy="1301496"/>
            </a:xfrm>
            <a:prstGeom prst="donut">
              <a:avLst>
                <a:gd name="adj" fmla="val 8326"/>
              </a:avLst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Donut 49">
              <a:extLst>
                <a:ext uri="{FF2B5EF4-FFF2-40B4-BE49-F238E27FC236}">
                  <a16:creationId xmlns:a16="http://schemas.microsoft.com/office/drawing/2014/main" id="{16ED8FB5-1A6C-0847-91FF-DA982FF89641}"/>
                </a:ext>
              </a:extLst>
            </p:cNvPr>
            <p:cNvSpPr/>
            <p:nvPr/>
          </p:nvSpPr>
          <p:spPr>
            <a:xfrm>
              <a:off x="5463133" y="4856878"/>
              <a:ext cx="908304" cy="926592"/>
            </a:xfrm>
            <a:prstGeom prst="donut">
              <a:avLst>
                <a:gd name="adj" fmla="val 11146"/>
              </a:avLst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Donut 50">
              <a:extLst>
                <a:ext uri="{FF2B5EF4-FFF2-40B4-BE49-F238E27FC236}">
                  <a16:creationId xmlns:a16="http://schemas.microsoft.com/office/drawing/2014/main" id="{DE729182-67D5-5442-9A00-0067420D6382}"/>
                </a:ext>
              </a:extLst>
            </p:cNvPr>
            <p:cNvSpPr/>
            <p:nvPr/>
          </p:nvSpPr>
          <p:spPr>
            <a:xfrm>
              <a:off x="5627725" y="5009278"/>
              <a:ext cx="609599" cy="615696"/>
            </a:xfrm>
            <a:prstGeom prst="donut">
              <a:avLst>
                <a:gd name="adj" fmla="val 11146"/>
              </a:avLst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9543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F4D18DB-0B82-C44F-99E2-C2390F8DDE51}"/>
              </a:ext>
            </a:extLst>
          </p:cNvPr>
          <p:cNvSpPr/>
          <p:nvPr/>
        </p:nvSpPr>
        <p:spPr>
          <a:xfrm>
            <a:off x="4105335" y="122988"/>
            <a:ext cx="3115174" cy="29592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Get Next Layer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D35A25E-CD96-C849-9FAB-CA0409B20960}"/>
              </a:ext>
            </a:extLst>
          </p:cNvPr>
          <p:cNvSpPr/>
          <p:nvPr/>
        </p:nvSpPr>
        <p:spPr>
          <a:xfrm>
            <a:off x="7708334" y="1962912"/>
            <a:ext cx="3115173" cy="37288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Remaining Layers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3385CB3-F3CA-EC46-AC0D-4E5E165C418B}"/>
              </a:ext>
            </a:extLst>
          </p:cNvPr>
          <p:cNvSpPr/>
          <p:nvPr/>
        </p:nvSpPr>
        <p:spPr>
          <a:xfrm>
            <a:off x="365379" y="122987"/>
            <a:ext cx="3115174" cy="310602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New Sequence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6792A29-E4E8-7846-A277-B85B5B68B9A9}"/>
              </a:ext>
            </a:extLst>
          </p:cNvPr>
          <p:cNvSpPr/>
          <p:nvPr/>
        </p:nvSpPr>
        <p:spPr>
          <a:xfrm>
            <a:off x="393133" y="3346704"/>
            <a:ext cx="3115173" cy="31577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Remaining Layers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5D8BB94C-938D-9F45-A57A-D4524CB3DCBD}"/>
              </a:ext>
            </a:extLst>
          </p:cNvPr>
          <p:cNvSpPr/>
          <p:nvPr/>
        </p:nvSpPr>
        <p:spPr>
          <a:xfrm>
            <a:off x="4338184" y="543476"/>
            <a:ext cx="2426208" cy="2322576"/>
          </a:xfrm>
          <a:prstGeom prst="donut">
            <a:avLst>
              <a:gd name="adj" fmla="val 4521"/>
            </a:avLst>
          </a:prstGeom>
          <a:solidFill>
            <a:srgbClr val="ED7D3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8F53B5B-A46F-A54F-BD7D-2AD9569C82A3}"/>
              </a:ext>
            </a:extLst>
          </p:cNvPr>
          <p:cNvGrpSpPr/>
          <p:nvPr/>
        </p:nvGrpSpPr>
        <p:grpSpPr>
          <a:xfrm>
            <a:off x="4502776" y="4019128"/>
            <a:ext cx="2072640" cy="2023872"/>
            <a:chOff x="8168640" y="3072384"/>
            <a:chExt cx="2072640" cy="2023872"/>
          </a:xfrm>
        </p:grpSpPr>
        <p:sp>
          <p:nvSpPr>
            <p:cNvPr id="8" name="Donut 7">
              <a:extLst>
                <a:ext uri="{FF2B5EF4-FFF2-40B4-BE49-F238E27FC236}">
                  <a16:creationId xmlns:a16="http://schemas.microsoft.com/office/drawing/2014/main" id="{98FBE378-1CC1-4646-91F2-ABF960089ADE}"/>
                </a:ext>
              </a:extLst>
            </p:cNvPr>
            <p:cNvSpPr/>
            <p:nvPr/>
          </p:nvSpPr>
          <p:spPr>
            <a:xfrm>
              <a:off x="8168640" y="3072384"/>
              <a:ext cx="2072640" cy="2023872"/>
            </a:xfrm>
            <a:prstGeom prst="donut">
              <a:avLst>
                <a:gd name="adj" fmla="val 6107"/>
              </a:avLst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Donut 8">
              <a:extLst>
                <a:ext uri="{FF2B5EF4-FFF2-40B4-BE49-F238E27FC236}">
                  <a16:creationId xmlns:a16="http://schemas.microsoft.com/office/drawing/2014/main" id="{02143341-094C-FA43-BDDE-436B74148850}"/>
                </a:ext>
              </a:extLst>
            </p:cNvPr>
            <p:cNvSpPr/>
            <p:nvPr/>
          </p:nvSpPr>
          <p:spPr>
            <a:xfrm>
              <a:off x="8333349" y="3267456"/>
              <a:ext cx="1737243" cy="1658112"/>
            </a:xfrm>
            <a:prstGeom prst="donut">
              <a:avLst>
                <a:gd name="adj" fmla="val 6081"/>
              </a:avLst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Donut 9">
              <a:extLst>
                <a:ext uri="{FF2B5EF4-FFF2-40B4-BE49-F238E27FC236}">
                  <a16:creationId xmlns:a16="http://schemas.microsoft.com/office/drawing/2014/main" id="{02627B54-0CCB-1E45-9B96-AAF835122F2B}"/>
                </a:ext>
              </a:extLst>
            </p:cNvPr>
            <p:cNvSpPr/>
            <p:nvPr/>
          </p:nvSpPr>
          <p:spPr>
            <a:xfrm>
              <a:off x="8534400" y="3453384"/>
              <a:ext cx="1341119" cy="1301496"/>
            </a:xfrm>
            <a:prstGeom prst="donut">
              <a:avLst>
                <a:gd name="adj" fmla="val 8326"/>
              </a:avLst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Donut 10">
              <a:extLst>
                <a:ext uri="{FF2B5EF4-FFF2-40B4-BE49-F238E27FC236}">
                  <a16:creationId xmlns:a16="http://schemas.microsoft.com/office/drawing/2014/main" id="{FDF683B7-2870-B742-A9F9-F5CB466817C6}"/>
                </a:ext>
              </a:extLst>
            </p:cNvPr>
            <p:cNvSpPr/>
            <p:nvPr/>
          </p:nvSpPr>
          <p:spPr>
            <a:xfrm>
              <a:off x="8747761" y="3633216"/>
              <a:ext cx="908304" cy="926592"/>
            </a:xfrm>
            <a:prstGeom prst="donut">
              <a:avLst>
                <a:gd name="adj" fmla="val 11146"/>
              </a:avLst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Donut 11">
              <a:extLst>
                <a:ext uri="{FF2B5EF4-FFF2-40B4-BE49-F238E27FC236}">
                  <a16:creationId xmlns:a16="http://schemas.microsoft.com/office/drawing/2014/main" id="{39C5EA14-E387-604D-9719-1317199B247C}"/>
                </a:ext>
              </a:extLst>
            </p:cNvPr>
            <p:cNvSpPr/>
            <p:nvPr/>
          </p:nvSpPr>
          <p:spPr>
            <a:xfrm>
              <a:off x="8912353" y="3785616"/>
              <a:ext cx="609599" cy="615696"/>
            </a:xfrm>
            <a:prstGeom prst="donut">
              <a:avLst>
                <a:gd name="adj" fmla="val 11146"/>
              </a:avLst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Donut 13">
            <a:extLst>
              <a:ext uri="{FF2B5EF4-FFF2-40B4-BE49-F238E27FC236}">
                <a16:creationId xmlns:a16="http://schemas.microsoft.com/office/drawing/2014/main" id="{198ADF2C-596F-5D4A-81EE-A66C8E024862}"/>
              </a:ext>
            </a:extLst>
          </p:cNvPr>
          <p:cNvSpPr/>
          <p:nvPr/>
        </p:nvSpPr>
        <p:spPr>
          <a:xfrm>
            <a:off x="657080" y="853440"/>
            <a:ext cx="2426208" cy="2322576"/>
          </a:xfrm>
          <a:prstGeom prst="donut">
            <a:avLst>
              <a:gd name="adj" fmla="val 4521"/>
            </a:avLst>
          </a:prstGeom>
          <a:solidFill>
            <a:srgbClr val="ED7D3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DBD3507-A3CB-E64E-B900-39EAA7515764}"/>
              </a:ext>
            </a:extLst>
          </p:cNvPr>
          <p:cNvGrpSpPr/>
          <p:nvPr/>
        </p:nvGrpSpPr>
        <p:grpSpPr>
          <a:xfrm>
            <a:off x="836911" y="4360504"/>
            <a:ext cx="2072640" cy="2023872"/>
            <a:chOff x="8168640" y="3072384"/>
            <a:chExt cx="2072640" cy="2023872"/>
          </a:xfrm>
        </p:grpSpPr>
        <p:sp>
          <p:nvSpPr>
            <p:cNvPr id="16" name="Donut 15">
              <a:extLst>
                <a:ext uri="{FF2B5EF4-FFF2-40B4-BE49-F238E27FC236}">
                  <a16:creationId xmlns:a16="http://schemas.microsoft.com/office/drawing/2014/main" id="{91A39263-6FB9-2343-BFA4-8DBBCB80D5F1}"/>
                </a:ext>
              </a:extLst>
            </p:cNvPr>
            <p:cNvSpPr/>
            <p:nvPr/>
          </p:nvSpPr>
          <p:spPr>
            <a:xfrm>
              <a:off x="8168640" y="3072384"/>
              <a:ext cx="2072640" cy="2023872"/>
            </a:xfrm>
            <a:prstGeom prst="donut">
              <a:avLst>
                <a:gd name="adj" fmla="val 6107"/>
              </a:avLst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Donut 16">
              <a:extLst>
                <a:ext uri="{FF2B5EF4-FFF2-40B4-BE49-F238E27FC236}">
                  <a16:creationId xmlns:a16="http://schemas.microsoft.com/office/drawing/2014/main" id="{FAE3FA3D-45C5-7F40-8F12-566A7DB013E8}"/>
                </a:ext>
              </a:extLst>
            </p:cNvPr>
            <p:cNvSpPr/>
            <p:nvPr/>
          </p:nvSpPr>
          <p:spPr>
            <a:xfrm>
              <a:off x="8333349" y="3267456"/>
              <a:ext cx="1737243" cy="1658112"/>
            </a:xfrm>
            <a:prstGeom prst="donut">
              <a:avLst>
                <a:gd name="adj" fmla="val 6081"/>
              </a:avLst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Donut 17">
              <a:extLst>
                <a:ext uri="{FF2B5EF4-FFF2-40B4-BE49-F238E27FC236}">
                  <a16:creationId xmlns:a16="http://schemas.microsoft.com/office/drawing/2014/main" id="{A8FBA1ED-14A8-8A4C-9B6B-6BBC4DC78CC7}"/>
                </a:ext>
              </a:extLst>
            </p:cNvPr>
            <p:cNvSpPr/>
            <p:nvPr/>
          </p:nvSpPr>
          <p:spPr>
            <a:xfrm>
              <a:off x="8534400" y="3453384"/>
              <a:ext cx="1341119" cy="1301496"/>
            </a:xfrm>
            <a:prstGeom prst="donut">
              <a:avLst>
                <a:gd name="adj" fmla="val 8326"/>
              </a:avLst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Donut 18">
              <a:extLst>
                <a:ext uri="{FF2B5EF4-FFF2-40B4-BE49-F238E27FC236}">
                  <a16:creationId xmlns:a16="http://schemas.microsoft.com/office/drawing/2014/main" id="{565BC36B-EA68-C14C-A8BA-119316DE5183}"/>
                </a:ext>
              </a:extLst>
            </p:cNvPr>
            <p:cNvSpPr/>
            <p:nvPr/>
          </p:nvSpPr>
          <p:spPr>
            <a:xfrm>
              <a:off x="8747761" y="3633216"/>
              <a:ext cx="908304" cy="926592"/>
            </a:xfrm>
            <a:prstGeom prst="donut">
              <a:avLst>
                <a:gd name="adj" fmla="val 11146"/>
              </a:avLst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Donut 19">
              <a:extLst>
                <a:ext uri="{FF2B5EF4-FFF2-40B4-BE49-F238E27FC236}">
                  <a16:creationId xmlns:a16="http://schemas.microsoft.com/office/drawing/2014/main" id="{9ABF1904-4097-8647-9EEA-9313CE52C16C}"/>
                </a:ext>
              </a:extLst>
            </p:cNvPr>
            <p:cNvSpPr/>
            <p:nvPr/>
          </p:nvSpPr>
          <p:spPr>
            <a:xfrm>
              <a:off x="8912353" y="3785616"/>
              <a:ext cx="609599" cy="615696"/>
            </a:xfrm>
            <a:prstGeom prst="donut">
              <a:avLst>
                <a:gd name="adj" fmla="val 11146"/>
              </a:avLst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C06C655-F06E-2548-A92D-CE5319EAD9A0}"/>
              </a:ext>
            </a:extLst>
          </p:cNvPr>
          <p:cNvCxnSpPr>
            <a:cxnSpLocks/>
            <a:stCxn id="7" idx="2"/>
            <a:endCxn id="14" idx="6"/>
          </p:cNvCxnSpPr>
          <p:nvPr/>
        </p:nvCxnSpPr>
        <p:spPr>
          <a:xfrm rot="10800000" flipV="1">
            <a:off x="3083288" y="1704764"/>
            <a:ext cx="1254896" cy="309964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7D32E1E0-E1D8-A840-B721-D33F47241006}"/>
              </a:ext>
            </a:extLst>
          </p:cNvPr>
          <p:cNvCxnSpPr>
            <a:cxnSpLocks/>
            <a:stCxn id="8" idx="2"/>
            <a:endCxn id="16" idx="6"/>
          </p:cNvCxnSpPr>
          <p:nvPr/>
        </p:nvCxnSpPr>
        <p:spPr>
          <a:xfrm rot="10800000" flipV="1">
            <a:off x="2909552" y="5031064"/>
            <a:ext cx="1593225" cy="341376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onut 24">
            <a:extLst>
              <a:ext uri="{FF2B5EF4-FFF2-40B4-BE49-F238E27FC236}">
                <a16:creationId xmlns:a16="http://schemas.microsoft.com/office/drawing/2014/main" id="{EF743D12-7AD3-F443-988A-1F112702AA1E}"/>
              </a:ext>
            </a:extLst>
          </p:cNvPr>
          <p:cNvSpPr/>
          <p:nvPr/>
        </p:nvSpPr>
        <p:spPr>
          <a:xfrm>
            <a:off x="7985760" y="2901696"/>
            <a:ext cx="2426208" cy="2353056"/>
          </a:xfrm>
          <a:prstGeom prst="donut">
            <a:avLst>
              <a:gd name="adj" fmla="val 4521"/>
            </a:avLst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9A6C001-D696-BF46-909E-EC708B20CB12}"/>
              </a:ext>
            </a:extLst>
          </p:cNvPr>
          <p:cNvGrpSpPr/>
          <p:nvPr/>
        </p:nvGrpSpPr>
        <p:grpSpPr>
          <a:xfrm>
            <a:off x="8168640" y="3072384"/>
            <a:ext cx="2072640" cy="2023872"/>
            <a:chOff x="8168640" y="3072384"/>
            <a:chExt cx="2072640" cy="2023872"/>
          </a:xfrm>
        </p:grpSpPr>
        <p:sp>
          <p:nvSpPr>
            <p:cNvPr id="27" name="Donut 26">
              <a:extLst>
                <a:ext uri="{FF2B5EF4-FFF2-40B4-BE49-F238E27FC236}">
                  <a16:creationId xmlns:a16="http://schemas.microsoft.com/office/drawing/2014/main" id="{1A417E03-6B71-9540-9126-8C5D38933EAA}"/>
                </a:ext>
              </a:extLst>
            </p:cNvPr>
            <p:cNvSpPr/>
            <p:nvPr/>
          </p:nvSpPr>
          <p:spPr>
            <a:xfrm>
              <a:off x="8168640" y="3072384"/>
              <a:ext cx="2072640" cy="2023872"/>
            </a:xfrm>
            <a:prstGeom prst="donut">
              <a:avLst>
                <a:gd name="adj" fmla="val 6107"/>
              </a:avLst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Donut 27">
              <a:extLst>
                <a:ext uri="{FF2B5EF4-FFF2-40B4-BE49-F238E27FC236}">
                  <a16:creationId xmlns:a16="http://schemas.microsoft.com/office/drawing/2014/main" id="{BC7424F6-A3A2-ED4F-A2B7-1F3162F281A9}"/>
                </a:ext>
              </a:extLst>
            </p:cNvPr>
            <p:cNvSpPr/>
            <p:nvPr/>
          </p:nvSpPr>
          <p:spPr>
            <a:xfrm>
              <a:off x="8333349" y="3267456"/>
              <a:ext cx="1737243" cy="1658112"/>
            </a:xfrm>
            <a:prstGeom prst="donut">
              <a:avLst>
                <a:gd name="adj" fmla="val 6081"/>
              </a:avLst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Donut 28">
              <a:extLst>
                <a:ext uri="{FF2B5EF4-FFF2-40B4-BE49-F238E27FC236}">
                  <a16:creationId xmlns:a16="http://schemas.microsoft.com/office/drawing/2014/main" id="{A88EFCB9-CDB2-BB4E-BA2E-2B919E196AEF}"/>
                </a:ext>
              </a:extLst>
            </p:cNvPr>
            <p:cNvSpPr/>
            <p:nvPr/>
          </p:nvSpPr>
          <p:spPr>
            <a:xfrm>
              <a:off x="8534400" y="3453384"/>
              <a:ext cx="1341119" cy="1301496"/>
            </a:xfrm>
            <a:prstGeom prst="donut">
              <a:avLst>
                <a:gd name="adj" fmla="val 8326"/>
              </a:avLst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Donut 30">
              <a:extLst>
                <a:ext uri="{FF2B5EF4-FFF2-40B4-BE49-F238E27FC236}">
                  <a16:creationId xmlns:a16="http://schemas.microsoft.com/office/drawing/2014/main" id="{17C44625-CDCA-5246-B09B-8017AE33E94A}"/>
                </a:ext>
              </a:extLst>
            </p:cNvPr>
            <p:cNvSpPr/>
            <p:nvPr/>
          </p:nvSpPr>
          <p:spPr>
            <a:xfrm>
              <a:off x="8747761" y="3633216"/>
              <a:ext cx="908304" cy="926592"/>
            </a:xfrm>
            <a:prstGeom prst="donut">
              <a:avLst>
                <a:gd name="adj" fmla="val 11146"/>
              </a:avLst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Donut 31">
              <a:extLst>
                <a:ext uri="{FF2B5EF4-FFF2-40B4-BE49-F238E27FC236}">
                  <a16:creationId xmlns:a16="http://schemas.microsoft.com/office/drawing/2014/main" id="{FE3D5FFE-973F-8B41-A9A8-5CC8FDF3C57E}"/>
                </a:ext>
              </a:extLst>
            </p:cNvPr>
            <p:cNvSpPr/>
            <p:nvPr/>
          </p:nvSpPr>
          <p:spPr>
            <a:xfrm>
              <a:off x="8912353" y="3785616"/>
              <a:ext cx="609599" cy="615696"/>
            </a:xfrm>
            <a:prstGeom prst="donut">
              <a:avLst>
                <a:gd name="adj" fmla="val 11146"/>
              </a:avLst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0E673FA3-501A-A947-912E-401414464D6B}"/>
              </a:ext>
            </a:extLst>
          </p:cNvPr>
          <p:cNvCxnSpPr>
            <a:cxnSpLocks/>
            <a:stCxn id="25" idx="0"/>
            <a:endCxn id="7" idx="6"/>
          </p:cNvCxnSpPr>
          <p:nvPr/>
        </p:nvCxnSpPr>
        <p:spPr>
          <a:xfrm rot="16200000" flipV="1">
            <a:off x="7383162" y="1085994"/>
            <a:ext cx="1196932" cy="2434472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BBFDDE47-06B1-5F41-9252-5E6F4486227F}"/>
              </a:ext>
            </a:extLst>
          </p:cNvPr>
          <p:cNvCxnSpPr>
            <a:cxnSpLocks/>
            <a:stCxn id="25" idx="4"/>
            <a:endCxn id="8" idx="6"/>
          </p:cNvCxnSpPr>
          <p:nvPr/>
        </p:nvCxnSpPr>
        <p:spPr>
          <a:xfrm rot="5400000" flipH="1">
            <a:off x="7775296" y="3831184"/>
            <a:ext cx="223688" cy="2623448"/>
          </a:xfrm>
          <a:prstGeom prst="curvedConnector4">
            <a:avLst>
              <a:gd name="adj1" fmla="val -102196"/>
              <a:gd name="adj2" fmla="val 7312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712DC5D7-B9B3-D244-87AA-CA232DAF060F}"/>
              </a:ext>
            </a:extLst>
          </p:cNvPr>
          <p:cNvSpPr/>
          <p:nvPr/>
        </p:nvSpPr>
        <p:spPr>
          <a:xfrm>
            <a:off x="4078108" y="3429000"/>
            <a:ext cx="3115173" cy="31577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Remaining Layers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3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86BEECD-63AE-FC4C-9E66-9D7856508EF8}"/>
              </a:ext>
            </a:extLst>
          </p:cNvPr>
          <p:cNvCxnSpPr/>
          <p:nvPr/>
        </p:nvCxnSpPr>
        <p:spPr>
          <a:xfrm flipH="1">
            <a:off x="1201118" y="1351722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0E9A76F-D139-EE46-83A2-8708B7284430}"/>
              </a:ext>
            </a:extLst>
          </p:cNvPr>
          <p:cNvCxnSpPr>
            <a:cxnSpLocks/>
          </p:cNvCxnSpPr>
          <p:nvPr/>
        </p:nvCxnSpPr>
        <p:spPr>
          <a:xfrm>
            <a:off x="1608622" y="1341783"/>
            <a:ext cx="3319670" cy="247484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517EE0-CF58-1043-A3B2-A370F1EFA2BD}"/>
              </a:ext>
            </a:extLst>
          </p:cNvPr>
          <p:cNvCxnSpPr/>
          <p:nvPr/>
        </p:nvCxnSpPr>
        <p:spPr>
          <a:xfrm flipH="1">
            <a:off x="1588744" y="1634987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4315BA-35B8-804A-BB38-DBB788CA1AF3}"/>
              </a:ext>
            </a:extLst>
          </p:cNvPr>
          <p:cNvCxnSpPr/>
          <p:nvPr/>
        </p:nvCxnSpPr>
        <p:spPr>
          <a:xfrm flipH="1">
            <a:off x="2016126" y="1928191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D976F4-09FD-C24E-BB79-EAD07EB513DD}"/>
              </a:ext>
            </a:extLst>
          </p:cNvPr>
          <p:cNvCxnSpPr/>
          <p:nvPr/>
        </p:nvCxnSpPr>
        <p:spPr>
          <a:xfrm flipH="1">
            <a:off x="2413691" y="2231334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EFAC10-E070-6442-A59D-32FF731E0F57}"/>
              </a:ext>
            </a:extLst>
          </p:cNvPr>
          <p:cNvCxnSpPr/>
          <p:nvPr/>
        </p:nvCxnSpPr>
        <p:spPr>
          <a:xfrm flipH="1">
            <a:off x="2851011" y="2549388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DEE275-785D-4B41-B57F-7D7FD1653A25}"/>
              </a:ext>
            </a:extLst>
          </p:cNvPr>
          <p:cNvCxnSpPr/>
          <p:nvPr/>
        </p:nvCxnSpPr>
        <p:spPr>
          <a:xfrm flipH="1">
            <a:off x="3248576" y="2852531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382589-0472-434D-BB5D-8899D8F217AE}"/>
              </a:ext>
            </a:extLst>
          </p:cNvPr>
          <p:cNvCxnSpPr/>
          <p:nvPr/>
        </p:nvCxnSpPr>
        <p:spPr>
          <a:xfrm flipH="1">
            <a:off x="3636200" y="3153191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505448-30E5-344D-8EC2-229314D702E0}"/>
              </a:ext>
            </a:extLst>
          </p:cNvPr>
          <p:cNvCxnSpPr/>
          <p:nvPr/>
        </p:nvCxnSpPr>
        <p:spPr>
          <a:xfrm flipH="1">
            <a:off x="4043704" y="3446395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C0F70E-2F72-A647-9C20-BED6B9F61F58}"/>
              </a:ext>
            </a:extLst>
          </p:cNvPr>
          <p:cNvCxnSpPr>
            <a:cxnSpLocks/>
          </p:cNvCxnSpPr>
          <p:nvPr/>
        </p:nvCxnSpPr>
        <p:spPr>
          <a:xfrm>
            <a:off x="2811256" y="2241273"/>
            <a:ext cx="3319670" cy="2474843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DE26E76-4E34-DF4C-A9AC-4F1672985F0C}"/>
              </a:ext>
            </a:extLst>
          </p:cNvPr>
          <p:cNvSpPr txBox="1"/>
          <p:nvPr/>
        </p:nvSpPr>
        <p:spPr>
          <a:xfrm>
            <a:off x="922202" y="189509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941975-6028-9949-BD57-C7265BCF8D6E}"/>
              </a:ext>
            </a:extLst>
          </p:cNvPr>
          <p:cNvSpPr txBox="1"/>
          <p:nvPr/>
        </p:nvSpPr>
        <p:spPr>
          <a:xfrm>
            <a:off x="1309828" y="22412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ADB323-6177-254C-816F-A6E0CA706421}"/>
              </a:ext>
            </a:extLst>
          </p:cNvPr>
          <p:cNvSpPr txBox="1"/>
          <p:nvPr/>
        </p:nvSpPr>
        <p:spPr>
          <a:xfrm>
            <a:off x="1778725" y="2529545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C72B67-7AE7-BA47-B0C8-F9384531FEFD}"/>
              </a:ext>
            </a:extLst>
          </p:cNvPr>
          <p:cNvSpPr txBox="1"/>
          <p:nvPr/>
        </p:nvSpPr>
        <p:spPr>
          <a:xfrm>
            <a:off x="2166351" y="2875721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737D7E-4F45-4D49-BEA0-0A3AE86F3761}"/>
              </a:ext>
            </a:extLst>
          </p:cNvPr>
          <p:cNvSpPr txBox="1"/>
          <p:nvPr/>
        </p:nvSpPr>
        <p:spPr>
          <a:xfrm>
            <a:off x="2601911" y="31931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9A56B8-6080-064E-BE58-8D368D28CD48}"/>
              </a:ext>
            </a:extLst>
          </p:cNvPr>
          <p:cNvSpPr txBox="1"/>
          <p:nvPr/>
        </p:nvSpPr>
        <p:spPr>
          <a:xfrm>
            <a:off x="2989537" y="353928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8309B0-C274-F847-A631-957D0F6BE037}"/>
              </a:ext>
            </a:extLst>
          </p:cNvPr>
          <p:cNvSpPr txBox="1"/>
          <p:nvPr/>
        </p:nvSpPr>
        <p:spPr>
          <a:xfrm>
            <a:off x="3385655" y="3814195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D9484D-241F-EE4D-82A6-78583399F6C1}"/>
              </a:ext>
            </a:extLst>
          </p:cNvPr>
          <p:cNvSpPr txBox="1"/>
          <p:nvPr/>
        </p:nvSpPr>
        <p:spPr>
          <a:xfrm>
            <a:off x="3778241" y="40817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ED4A69-8680-E14B-BD48-3D76A1BECFCC}"/>
              </a:ext>
            </a:extLst>
          </p:cNvPr>
          <p:cNvSpPr txBox="1"/>
          <p:nvPr/>
        </p:nvSpPr>
        <p:spPr>
          <a:xfrm>
            <a:off x="10425496" y="185125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 = 'c'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473B53-9121-7E46-B294-2AE81BF39C6B}"/>
              </a:ext>
            </a:extLst>
          </p:cNvPr>
          <p:cNvSpPr txBox="1"/>
          <p:nvPr/>
        </p:nvSpPr>
        <p:spPr>
          <a:xfrm>
            <a:off x="10425496" y="57196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 = False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1302896-91C9-B346-89ED-ECADB598C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69" y="188440"/>
            <a:ext cx="10515600" cy="846659"/>
          </a:xfrm>
        </p:spPr>
        <p:txBody>
          <a:bodyPr/>
          <a:lstStyle/>
          <a:p>
            <a:r>
              <a:rPr lang="en-US" dirty="0"/>
              <a:t>Folding a Sequence</a:t>
            </a:r>
          </a:p>
        </p:txBody>
      </p:sp>
    </p:spTree>
    <p:extLst>
      <p:ext uri="{BB962C8B-B14F-4D97-AF65-F5344CB8AC3E}">
        <p14:creationId xmlns:p14="http://schemas.microsoft.com/office/powerpoint/2010/main" val="3387531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86BEECD-63AE-FC4C-9E66-9D7856508EF8}"/>
              </a:ext>
            </a:extLst>
          </p:cNvPr>
          <p:cNvCxnSpPr/>
          <p:nvPr/>
        </p:nvCxnSpPr>
        <p:spPr>
          <a:xfrm flipH="1">
            <a:off x="1201118" y="1351722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0E9A76F-D139-EE46-83A2-8708B7284430}"/>
              </a:ext>
            </a:extLst>
          </p:cNvPr>
          <p:cNvCxnSpPr>
            <a:cxnSpLocks/>
          </p:cNvCxnSpPr>
          <p:nvPr/>
        </p:nvCxnSpPr>
        <p:spPr>
          <a:xfrm>
            <a:off x="1608622" y="1341783"/>
            <a:ext cx="3319670" cy="247484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517EE0-CF58-1043-A3B2-A370F1EFA2BD}"/>
              </a:ext>
            </a:extLst>
          </p:cNvPr>
          <p:cNvCxnSpPr/>
          <p:nvPr/>
        </p:nvCxnSpPr>
        <p:spPr>
          <a:xfrm flipH="1">
            <a:off x="1588744" y="1634987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4315BA-35B8-804A-BB38-DBB788CA1AF3}"/>
              </a:ext>
            </a:extLst>
          </p:cNvPr>
          <p:cNvCxnSpPr/>
          <p:nvPr/>
        </p:nvCxnSpPr>
        <p:spPr>
          <a:xfrm flipH="1">
            <a:off x="2016126" y="1928191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D976F4-09FD-C24E-BB79-EAD07EB513DD}"/>
              </a:ext>
            </a:extLst>
          </p:cNvPr>
          <p:cNvCxnSpPr/>
          <p:nvPr/>
        </p:nvCxnSpPr>
        <p:spPr>
          <a:xfrm flipH="1">
            <a:off x="2413691" y="2231334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EFAC10-E070-6442-A59D-32FF731E0F57}"/>
              </a:ext>
            </a:extLst>
          </p:cNvPr>
          <p:cNvCxnSpPr/>
          <p:nvPr/>
        </p:nvCxnSpPr>
        <p:spPr>
          <a:xfrm flipH="1">
            <a:off x="2851011" y="2549388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DEE275-785D-4B41-B57F-7D7FD1653A25}"/>
              </a:ext>
            </a:extLst>
          </p:cNvPr>
          <p:cNvCxnSpPr/>
          <p:nvPr/>
        </p:nvCxnSpPr>
        <p:spPr>
          <a:xfrm flipH="1">
            <a:off x="3248576" y="2852531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382589-0472-434D-BB5D-8899D8F217AE}"/>
              </a:ext>
            </a:extLst>
          </p:cNvPr>
          <p:cNvCxnSpPr/>
          <p:nvPr/>
        </p:nvCxnSpPr>
        <p:spPr>
          <a:xfrm flipH="1">
            <a:off x="3636200" y="3153191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505448-30E5-344D-8EC2-229314D702E0}"/>
              </a:ext>
            </a:extLst>
          </p:cNvPr>
          <p:cNvCxnSpPr/>
          <p:nvPr/>
        </p:nvCxnSpPr>
        <p:spPr>
          <a:xfrm flipH="1">
            <a:off x="4043704" y="3446395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C0F70E-2F72-A647-9C20-BED6B9F61F58}"/>
              </a:ext>
            </a:extLst>
          </p:cNvPr>
          <p:cNvCxnSpPr>
            <a:cxnSpLocks/>
          </p:cNvCxnSpPr>
          <p:nvPr/>
        </p:nvCxnSpPr>
        <p:spPr>
          <a:xfrm>
            <a:off x="2811256" y="2241273"/>
            <a:ext cx="3319670" cy="2474843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DE26E76-4E34-DF4C-A9AC-4F1672985F0C}"/>
              </a:ext>
            </a:extLst>
          </p:cNvPr>
          <p:cNvSpPr txBox="1"/>
          <p:nvPr/>
        </p:nvSpPr>
        <p:spPr>
          <a:xfrm>
            <a:off x="922202" y="189509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941975-6028-9949-BD57-C7265BCF8D6E}"/>
              </a:ext>
            </a:extLst>
          </p:cNvPr>
          <p:cNvSpPr txBox="1"/>
          <p:nvPr/>
        </p:nvSpPr>
        <p:spPr>
          <a:xfrm>
            <a:off x="1309828" y="22412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ADB323-6177-254C-816F-A6E0CA706421}"/>
              </a:ext>
            </a:extLst>
          </p:cNvPr>
          <p:cNvSpPr txBox="1"/>
          <p:nvPr/>
        </p:nvSpPr>
        <p:spPr>
          <a:xfrm>
            <a:off x="1778725" y="2529545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C72B67-7AE7-BA47-B0C8-F9384531FEFD}"/>
              </a:ext>
            </a:extLst>
          </p:cNvPr>
          <p:cNvSpPr txBox="1"/>
          <p:nvPr/>
        </p:nvSpPr>
        <p:spPr>
          <a:xfrm>
            <a:off x="2166351" y="2875721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737D7E-4F45-4D49-BEA0-0A3AE86F3761}"/>
              </a:ext>
            </a:extLst>
          </p:cNvPr>
          <p:cNvSpPr txBox="1"/>
          <p:nvPr/>
        </p:nvSpPr>
        <p:spPr>
          <a:xfrm>
            <a:off x="2601911" y="31931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9A56B8-6080-064E-BE58-8D368D28CD48}"/>
              </a:ext>
            </a:extLst>
          </p:cNvPr>
          <p:cNvSpPr txBox="1"/>
          <p:nvPr/>
        </p:nvSpPr>
        <p:spPr>
          <a:xfrm>
            <a:off x="2989537" y="353928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8309B0-C274-F847-A631-957D0F6BE037}"/>
              </a:ext>
            </a:extLst>
          </p:cNvPr>
          <p:cNvSpPr txBox="1"/>
          <p:nvPr/>
        </p:nvSpPr>
        <p:spPr>
          <a:xfrm>
            <a:off x="3385655" y="3814195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D9484D-241F-EE4D-82A6-78583399F6C1}"/>
              </a:ext>
            </a:extLst>
          </p:cNvPr>
          <p:cNvSpPr txBox="1"/>
          <p:nvPr/>
        </p:nvSpPr>
        <p:spPr>
          <a:xfrm>
            <a:off x="3778241" y="40817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ED4A69-8680-E14B-BD48-3D76A1BECFCC}"/>
              </a:ext>
            </a:extLst>
          </p:cNvPr>
          <p:cNvSpPr txBox="1"/>
          <p:nvPr/>
        </p:nvSpPr>
        <p:spPr>
          <a:xfrm>
            <a:off x="10425496" y="185125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 = 'c'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473B53-9121-7E46-B294-2AE81BF39C6B}"/>
              </a:ext>
            </a:extLst>
          </p:cNvPr>
          <p:cNvSpPr txBox="1"/>
          <p:nvPr/>
        </p:nvSpPr>
        <p:spPr>
          <a:xfrm>
            <a:off x="10425496" y="57196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 = False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1302896-91C9-B346-89ED-ECADB598C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69" y="188440"/>
            <a:ext cx="10515600" cy="846659"/>
          </a:xfrm>
        </p:spPr>
        <p:txBody>
          <a:bodyPr/>
          <a:lstStyle/>
          <a:p>
            <a:r>
              <a:rPr lang="en-US" b="1" dirty="0"/>
              <a:t>Question: </a:t>
            </a:r>
            <a:r>
              <a:rPr lang="en-US" dirty="0"/>
              <a:t>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'c' </a:t>
            </a:r>
            <a:r>
              <a:rPr lang="en-US" dirty="0"/>
              <a:t>a member?</a:t>
            </a:r>
          </a:p>
        </p:txBody>
      </p:sp>
    </p:spTree>
    <p:extLst>
      <p:ext uri="{BB962C8B-B14F-4D97-AF65-F5344CB8AC3E}">
        <p14:creationId xmlns:p14="http://schemas.microsoft.com/office/powerpoint/2010/main" val="435846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86BEECD-63AE-FC4C-9E66-9D7856508EF8}"/>
              </a:ext>
            </a:extLst>
          </p:cNvPr>
          <p:cNvCxnSpPr/>
          <p:nvPr/>
        </p:nvCxnSpPr>
        <p:spPr>
          <a:xfrm flipH="1">
            <a:off x="1201118" y="1351722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0E9A76F-D139-EE46-83A2-8708B7284430}"/>
              </a:ext>
            </a:extLst>
          </p:cNvPr>
          <p:cNvCxnSpPr>
            <a:cxnSpLocks/>
          </p:cNvCxnSpPr>
          <p:nvPr/>
        </p:nvCxnSpPr>
        <p:spPr>
          <a:xfrm>
            <a:off x="1608622" y="1341783"/>
            <a:ext cx="3319670" cy="247484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517EE0-CF58-1043-A3B2-A370F1EFA2BD}"/>
              </a:ext>
            </a:extLst>
          </p:cNvPr>
          <p:cNvCxnSpPr/>
          <p:nvPr/>
        </p:nvCxnSpPr>
        <p:spPr>
          <a:xfrm flipH="1">
            <a:off x="1588744" y="1634987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4315BA-35B8-804A-BB38-DBB788CA1AF3}"/>
              </a:ext>
            </a:extLst>
          </p:cNvPr>
          <p:cNvCxnSpPr/>
          <p:nvPr/>
        </p:nvCxnSpPr>
        <p:spPr>
          <a:xfrm flipH="1">
            <a:off x="2016126" y="1928191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D976F4-09FD-C24E-BB79-EAD07EB513DD}"/>
              </a:ext>
            </a:extLst>
          </p:cNvPr>
          <p:cNvCxnSpPr/>
          <p:nvPr/>
        </p:nvCxnSpPr>
        <p:spPr>
          <a:xfrm flipH="1">
            <a:off x="2413691" y="2231334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EFAC10-E070-6442-A59D-32FF731E0F57}"/>
              </a:ext>
            </a:extLst>
          </p:cNvPr>
          <p:cNvCxnSpPr/>
          <p:nvPr/>
        </p:nvCxnSpPr>
        <p:spPr>
          <a:xfrm flipH="1">
            <a:off x="2851011" y="2549388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DEE275-785D-4B41-B57F-7D7FD1653A25}"/>
              </a:ext>
            </a:extLst>
          </p:cNvPr>
          <p:cNvCxnSpPr/>
          <p:nvPr/>
        </p:nvCxnSpPr>
        <p:spPr>
          <a:xfrm flipH="1">
            <a:off x="3248576" y="2852531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382589-0472-434D-BB5D-8899D8F217AE}"/>
              </a:ext>
            </a:extLst>
          </p:cNvPr>
          <p:cNvCxnSpPr/>
          <p:nvPr/>
        </p:nvCxnSpPr>
        <p:spPr>
          <a:xfrm flipH="1">
            <a:off x="3636200" y="3153191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505448-30E5-344D-8EC2-229314D702E0}"/>
              </a:ext>
            </a:extLst>
          </p:cNvPr>
          <p:cNvCxnSpPr/>
          <p:nvPr/>
        </p:nvCxnSpPr>
        <p:spPr>
          <a:xfrm flipH="1">
            <a:off x="4043704" y="3446395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C0F70E-2F72-A647-9C20-BED6B9F61F58}"/>
              </a:ext>
            </a:extLst>
          </p:cNvPr>
          <p:cNvCxnSpPr>
            <a:cxnSpLocks/>
          </p:cNvCxnSpPr>
          <p:nvPr/>
        </p:nvCxnSpPr>
        <p:spPr>
          <a:xfrm>
            <a:off x="2811256" y="2241273"/>
            <a:ext cx="3319670" cy="2474843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DE26E76-4E34-DF4C-A9AC-4F1672985F0C}"/>
              </a:ext>
            </a:extLst>
          </p:cNvPr>
          <p:cNvSpPr txBox="1"/>
          <p:nvPr/>
        </p:nvSpPr>
        <p:spPr>
          <a:xfrm>
            <a:off x="922202" y="189509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941975-6028-9949-BD57-C7265BCF8D6E}"/>
              </a:ext>
            </a:extLst>
          </p:cNvPr>
          <p:cNvSpPr txBox="1"/>
          <p:nvPr/>
        </p:nvSpPr>
        <p:spPr>
          <a:xfrm>
            <a:off x="1309828" y="22412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ADB323-6177-254C-816F-A6E0CA706421}"/>
              </a:ext>
            </a:extLst>
          </p:cNvPr>
          <p:cNvSpPr txBox="1"/>
          <p:nvPr/>
        </p:nvSpPr>
        <p:spPr>
          <a:xfrm>
            <a:off x="1778725" y="2529545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C72B67-7AE7-BA47-B0C8-F9384531FEFD}"/>
              </a:ext>
            </a:extLst>
          </p:cNvPr>
          <p:cNvSpPr txBox="1"/>
          <p:nvPr/>
        </p:nvSpPr>
        <p:spPr>
          <a:xfrm>
            <a:off x="2166351" y="2875721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737D7E-4F45-4D49-BEA0-0A3AE86F3761}"/>
              </a:ext>
            </a:extLst>
          </p:cNvPr>
          <p:cNvSpPr txBox="1"/>
          <p:nvPr/>
        </p:nvSpPr>
        <p:spPr>
          <a:xfrm>
            <a:off x="2601911" y="31931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9A56B8-6080-064E-BE58-8D368D28CD48}"/>
              </a:ext>
            </a:extLst>
          </p:cNvPr>
          <p:cNvSpPr txBox="1"/>
          <p:nvPr/>
        </p:nvSpPr>
        <p:spPr>
          <a:xfrm>
            <a:off x="2989537" y="353928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8309B0-C274-F847-A631-957D0F6BE037}"/>
              </a:ext>
            </a:extLst>
          </p:cNvPr>
          <p:cNvSpPr txBox="1"/>
          <p:nvPr/>
        </p:nvSpPr>
        <p:spPr>
          <a:xfrm>
            <a:off x="3385655" y="3814195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D9484D-241F-EE4D-82A6-78583399F6C1}"/>
              </a:ext>
            </a:extLst>
          </p:cNvPr>
          <p:cNvSpPr txBox="1"/>
          <p:nvPr/>
        </p:nvSpPr>
        <p:spPr>
          <a:xfrm>
            <a:off x="3778241" y="40817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ED4A69-8680-E14B-BD48-3D76A1BECFCC}"/>
              </a:ext>
            </a:extLst>
          </p:cNvPr>
          <p:cNvSpPr txBox="1"/>
          <p:nvPr/>
        </p:nvSpPr>
        <p:spPr>
          <a:xfrm>
            <a:off x="10425496" y="185125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 = 'c'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473B53-9121-7E46-B294-2AE81BF39C6B}"/>
              </a:ext>
            </a:extLst>
          </p:cNvPr>
          <p:cNvSpPr txBox="1"/>
          <p:nvPr/>
        </p:nvSpPr>
        <p:spPr>
          <a:xfrm>
            <a:off x="10425496" y="57196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 = False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A198AFC-D78F-5341-AC8E-33AE8B7DB48B}"/>
              </a:ext>
            </a:extLst>
          </p:cNvPr>
          <p:cNvCxnSpPr>
            <a:cxnSpLocks/>
          </p:cNvCxnSpPr>
          <p:nvPr/>
        </p:nvCxnSpPr>
        <p:spPr>
          <a:xfrm>
            <a:off x="1176524" y="1023441"/>
            <a:ext cx="3319670" cy="2474843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5A3651-CF3F-A143-8B15-3F64ACEE391B}"/>
              </a:ext>
            </a:extLst>
          </p:cNvPr>
          <p:cNvCxnSpPr/>
          <p:nvPr/>
        </p:nvCxnSpPr>
        <p:spPr>
          <a:xfrm flipH="1">
            <a:off x="756470" y="1058518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E35A490-A697-6541-9A7D-3A9B917B67F1}"/>
              </a:ext>
            </a:extLst>
          </p:cNvPr>
          <p:cNvSpPr txBox="1"/>
          <p:nvPr/>
        </p:nvSpPr>
        <p:spPr>
          <a:xfrm>
            <a:off x="149524" y="164822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2" name="Rounded Rectangular Callout 31">
            <a:extLst>
              <a:ext uri="{FF2B5EF4-FFF2-40B4-BE49-F238E27FC236}">
                <a16:creationId xmlns:a16="http://schemas.microsoft.com/office/drawing/2014/main" id="{EDEBDABE-C0E1-D94D-8574-B4BF17CC35A5}"/>
              </a:ext>
            </a:extLst>
          </p:cNvPr>
          <p:cNvSpPr/>
          <p:nvPr/>
        </p:nvSpPr>
        <p:spPr>
          <a:xfrm>
            <a:off x="106899" y="3822634"/>
            <a:ext cx="2864082" cy="1380466"/>
          </a:xfrm>
          <a:prstGeom prst="wedgeRoundRectCallout">
            <a:avLst>
              <a:gd name="adj1" fmla="val -31250"/>
              <a:gd name="adj2" fmla="val -1847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Think of the initial acc value as tacked on the front.</a:t>
            </a:r>
          </a:p>
          <a:p>
            <a:pPr algn="ctr"/>
            <a:r>
              <a:rPr lang="en-US" dirty="0"/>
              <a:t>It represents the value of an empty list</a:t>
            </a:r>
          </a:p>
        </p:txBody>
      </p:sp>
    </p:spTree>
    <p:extLst>
      <p:ext uri="{BB962C8B-B14F-4D97-AF65-F5344CB8AC3E}">
        <p14:creationId xmlns:p14="http://schemas.microsoft.com/office/powerpoint/2010/main" val="1867481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86BEECD-63AE-FC4C-9E66-9D7856508EF8}"/>
              </a:ext>
            </a:extLst>
          </p:cNvPr>
          <p:cNvCxnSpPr/>
          <p:nvPr/>
        </p:nvCxnSpPr>
        <p:spPr>
          <a:xfrm flipH="1">
            <a:off x="1201118" y="1351722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0E9A76F-D139-EE46-83A2-8708B7284430}"/>
              </a:ext>
            </a:extLst>
          </p:cNvPr>
          <p:cNvCxnSpPr>
            <a:cxnSpLocks/>
          </p:cNvCxnSpPr>
          <p:nvPr/>
        </p:nvCxnSpPr>
        <p:spPr>
          <a:xfrm>
            <a:off x="1608622" y="1341783"/>
            <a:ext cx="3319670" cy="247484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517EE0-CF58-1043-A3B2-A370F1EFA2BD}"/>
              </a:ext>
            </a:extLst>
          </p:cNvPr>
          <p:cNvCxnSpPr/>
          <p:nvPr/>
        </p:nvCxnSpPr>
        <p:spPr>
          <a:xfrm flipH="1">
            <a:off x="1588744" y="1634987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4315BA-35B8-804A-BB38-DBB788CA1AF3}"/>
              </a:ext>
            </a:extLst>
          </p:cNvPr>
          <p:cNvCxnSpPr/>
          <p:nvPr/>
        </p:nvCxnSpPr>
        <p:spPr>
          <a:xfrm flipH="1">
            <a:off x="2016126" y="1928191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D976F4-09FD-C24E-BB79-EAD07EB513DD}"/>
              </a:ext>
            </a:extLst>
          </p:cNvPr>
          <p:cNvCxnSpPr/>
          <p:nvPr/>
        </p:nvCxnSpPr>
        <p:spPr>
          <a:xfrm flipH="1">
            <a:off x="2413691" y="2231334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EFAC10-E070-6442-A59D-32FF731E0F57}"/>
              </a:ext>
            </a:extLst>
          </p:cNvPr>
          <p:cNvCxnSpPr/>
          <p:nvPr/>
        </p:nvCxnSpPr>
        <p:spPr>
          <a:xfrm flipH="1">
            <a:off x="2851011" y="2549388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DEE275-785D-4B41-B57F-7D7FD1653A25}"/>
              </a:ext>
            </a:extLst>
          </p:cNvPr>
          <p:cNvCxnSpPr/>
          <p:nvPr/>
        </p:nvCxnSpPr>
        <p:spPr>
          <a:xfrm flipH="1">
            <a:off x="3248576" y="2852531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382589-0472-434D-BB5D-8899D8F217AE}"/>
              </a:ext>
            </a:extLst>
          </p:cNvPr>
          <p:cNvCxnSpPr/>
          <p:nvPr/>
        </p:nvCxnSpPr>
        <p:spPr>
          <a:xfrm flipH="1">
            <a:off x="3636200" y="3153191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505448-30E5-344D-8EC2-229314D702E0}"/>
              </a:ext>
            </a:extLst>
          </p:cNvPr>
          <p:cNvCxnSpPr/>
          <p:nvPr/>
        </p:nvCxnSpPr>
        <p:spPr>
          <a:xfrm flipH="1">
            <a:off x="4043704" y="3446395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C0F70E-2F72-A647-9C20-BED6B9F61F58}"/>
              </a:ext>
            </a:extLst>
          </p:cNvPr>
          <p:cNvCxnSpPr>
            <a:cxnSpLocks/>
          </p:cNvCxnSpPr>
          <p:nvPr/>
        </p:nvCxnSpPr>
        <p:spPr>
          <a:xfrm>
            <a:off x="2811256" y="2241273"/>
            <a:ext cx="3319670" cy="2474843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DE26E76-4E34-DF4C-A9AC-4F1672985F0C}"/>
              </a:ext>
            </a:extLst>
          </p:cNvPr>
          <p:cNvSpPr txBox="1"/>
          <p:nvPr/>
        </p:nvSpPr>
        <p:spPr>
          <a:xfrm>
            <a:off x="922202" y="189509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941975-6028-9949-BD57-C7265BCF8D6E}"/>
              </a:ext>
            </a:extLst>
          </p:cNvPr>
          <p:cNvSpPr txBox="1"/>
          <p:nvPr/>
        </p:nvSpPr>
        <p:spPr>
          <a:xfrm>
            <a:off x="1309828" y="22412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ADB323-6177-254C-816F-A6E0CA706421}"/>
              </a:ext>
            </a:extLst>
          </p:cNvPr>
          <p:cNvSpPr txBox="1"/>
          <p:nvPr/>
        </p:nvSpPr>
        <p:spPr>
          <a:xfrm>
            <a:off x="1778725" y="2529545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C72B67-7AE7-BA47-B0C8-F9384531FEFD}"/>
              </a:ext>
            </a:extLst>
          </p:cNvPr>
          <p:cNvSpPr txBox="1"/>
          <p:nvPr/>
        </p:nvSpPr>
        <p:spPr>
          <a:xfrm>
            <a:off x="2166351" y="2875721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737D7E-4F45-4D49-BEA0-0A3AE86F3761}"/>
              </a:ext>
            </a:extLst>
          </p:cNvPr>
          <p:cNvSpPr txBox="1"/>
          <p:nvPr/>
        </p:nvSpPr>
        <p:spPr>
          <a:xfrm>
            <a:off x="2601911" y="31931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9A56B8-6080-064E-BE58-8D368D28CD48}"/>
              </a:ext>
            </a:extLst>
          </p:cNvPr>
          <p:cNvSpPr txBox="1"/>
          <p:nvPr/>
        </p:nvSpPr>
        <p:spPr>
          <a:xfrm>
            <a:off x="2989537" y="353928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8309B0-C274-F847-A631-957D0F6BE037}"/>
              </a:ext>
            </a:extLst>
          </p:cNvPr>
          <p:cNvSpPr txBox="1"/>
          <p:nvPr/>
        </p:nvSpPr>
        <p:spPr>
          <a:xfrm>
            <a:off x="3385655" y="3814195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D9484D-241F-EE4D-82A6-78583399F6C1}"/>
              </a:ext>
            </a:extLst>
          </p:cNvPr>
          <p:cNvSpPr txBox="1"/>
          <p:nvPr/>
        </p:nvSpPr>
        <p:spPr>
          <a:xfrm>
            <a:off x="3778241" y="40817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ED4A69-8680-E14B-BD48-3D76A1BECFCC}"/>
              </a:ext>
            </a:extLst>
          </p:cNvPr>
          <p:cNvSpPr txBox="1"/>
          <p:nvPr/>
        </p:nvSpPr>
        <p:spPr>
          <a:xfrm>
            <a:off x="10425496" y="185125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 = 'c'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473B53-9121-7E46-B294-2AE81BF39C6B}"/>
              </a:ext>
            </a:extLst>
          </p:cNvPr>
          <p:cNvSpPr txBox="1"/>
          <p:nvPr/>
        </p:nvSpPr>
        <p:spPr>
          <a:xfrm>
            <a:off x="10425496" y="57196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 = False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A198AFC-D78F-5341-AC8E-33AE8B7DB48B}"/>
              </a:ext>
            </a:extLst>
          </p:cNvPr>
          <p:cNvCxnSpPr>
            <a:cxnSpLocks/>
          </p:cNvCxnSpPr>
          <p:nvPr/>
        </p:nvCxnSpPr>
        <p:spPr>
          <a:xfrm>
            <a:off x="1176524" y="1023441"/>
            <a:ext cx="3319670" cy="2474843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5A3651-CF3F-A143-8B15-3F64ACEE391B}"/>
              </a:ext>
            </a:extLst>
          </p:cNvPr>
          <p:cNvCxnSpPr/>
          <p:nvPr/>
        </p:nvCxnSpPr>
        <p:spPr>
          <a:xfrm flipH="1">
            <a:off x="756470" y="1058518"/>
            <a:ext cx="427382" cy="58640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E35A490-A697-6541-9A7D-3A9B917B67F1}"/>
              </a:ext>
            </a:extLst>
          </p:cNvPr>
          <p:cNvSpPr txBox="1"/>
          <p:nvPr/>
        </p:nvSpPr>
        <p:spPr>
          <a:xfrm>
            <a:off x="149524" y="164822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BA5554A-9A45-494D-906B-98E88FEF6B0A}"/>
              </a:ext>
            </a:extLst>
          </p:cNvPr>
          <p:cNvSpPr/>
          <p:nvPr/>
        </p:nvSpPr>
        <p:spPr>
          <a:xfrm rot="2243126">
            <a:off x="502924" y="599070"/>
            <a:ext cx="1123127" cy="1855517"/>
          </a:xfrm>
          <a:prstGeom prst="roundRect">
            <a:avLst/>
          </a:prstGeom>
          <a:solidFill>
            <a:srgbClr val="ED7D31">
              <a:alpha val="25098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ular Callout 33">
            <a:extLst>
              <a:ext uri="{FF2B5EF4-FFF2-40B4-BE49-F238E27FC236}">
                <a16:creationId xmlns:a16="http://schemas.microsoft.com/office/drawing/2014/main" id="{F0C6BF8D-4B87-D048-9C09-697507A55AD7}"/>
              </a:ext>
            </a:extLst>
          </p:cNvPr>
          <p:cNvSpPr/>
          <p:nvPr/>
        </p:nvSpPr>
        <p:spPr>
          <a:xfrm>
            <a:off x="3228217" y="562664"/>
            <a:ext cx="2864082" cy="1777387"/>
          </a:xfrm>
          <a:prstGeom prst="wedgeRoundRectCallout">
            <a:avLst>
              <a:gd name="adj1" fmla="val -91771"/>
              <a:gd name="adj2" fmla="val -172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 each step, we </a:t>
            </a:r>
            <a:r>
              <a:rPr lang="en-US" b="1" i="1" dirty="0"/>
              <a:t>fold</a:t>
            </a:r>
            <a:r>
              <a:rPr lang="en-US" dirty="0"/>
              <a:t> the next two values together using the update rule</a:t>
            </a:r>
          </a:p>
        </p:txBody>
      </p:sp>
    </p:spTree>
    <p:extLst>
      <p:ext uri="{BB962C8B-B14F-4D97-AF65-F5344CB8AC3E}">
        <p14:creationId xmlns:p14="http://schemas.microsoft.com/office/powerpoint/2010/main" val="1613788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518</Words>
  <Application>Microsoft Macintosh PowerPoint</Application>
  <PresentationFormat>Widescreen</PresentationFormat>
  <Paragraphs>469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Folding a Sequence</vt:lpstr>
      <vt:lpstr>Question: Is 'c' a member?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dcterms:created xsi:type="dcterms:W3CDTF">2020-09-21T13:48:44Z</dcterms:created>
  <dcterms:modified xsi:type="dcterms:W3CDTF">2020-09-24T12:44:09Z</dcterms:modified>
</cp:coreProperties>
</file>