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74" r:id="rId3"/>
    <p:sldId id="275" r:id="rId4"/>
    <p:sldId id="27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2BAE6-96E9-8245-89F1-FB521746823D}" v="57" dt="2020-06-03T22:10:57.628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/>
              <a:t>Team Project Title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>
                <a:solidFill>
                  <a:schemeClr val="bg1"/>
                </a:solidFill>
              </a:rPr>
              <a:t>Member Names (First Last)</a:t>
            </a:r>
            <a:endParaRPr lang="en-US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>
                <a:solidFill>
                  <a:schemeClr val="bg1"/>
                </a:solidFill>
              </a:rPr>
              <a:t>Team Number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Major</a:t>
            </a:r>
            <a:endParaRPr lang="en-US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/>
              <a:t>(Example)</a:t>
            </a:r>
            <a:br>
              <a:rPr lang="en-US"/>
            </a:br>
            <a:r>
              <a:rPr lang="en-US"/>
              <a:t>Problem Statement</a:t>
            </a:r>
          </a:p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Related Work</a:t>
            </a:r>
          </a:p>
          <a:p>
            <a:r>
              <a:rPr lang="en-US"/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…</a:t>
            </a:r>
          </a:p>
          <a:p>
            <a:r>
              <a:rPr lang="en-US"/>
              <a:t>Conclusion</a:t>
            </a:r>
          </a:p>
          <a:p>
            <a:r>
              <a:rPr lang="en-US"/>
              <a:t>Future Work</a:t>
            </a:r>
          </a:p>
          <a:p>
            <a:r>
              <a:rPr lang="en-US"/>
              <a:t>Key Reference</a:t>
            </a:r>
          </a:p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On-screen Show (16:9)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Salerio template</vt:lpstr>
      <vt:lpstr>Team Project Title</vt:lpstr>
      <vt:lpstr>Agenda</vt:lpstr>
      <vt:lpstr>Problem Statement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revision>1</cp:revision>
  <dcterms:modified xsi:type="dcterms:W3CDTF">2020-06-03T22:11:07Z</dcterms:modified>
</cp:coreProperties>
</file>