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62"/>
  </p:notesMasterIdLst>
  <p:sldIdLst>
    <p:sldId id="256" r:id="rId2"/>
    <p:sldId id="258" r:id="rId3"/>
    <p:sldId id="292" r:id="rId4"/>
    <p:sldId id="259" r:id="rId5"/>
    <p:sldId id="293"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94" r:id="rId22"/>
    <p:sldId id="275" r:id="rId23"/>
    <p:sldId id="276" r:id="rId24"/>
    <p:sldId id="277" r:id="rId25"/>
    <p:sldId id="278" r:id="rId26"/>
    <p:sldId id="279" r:id="rId27"/>
    <p:sldId id="280" r:id="rId28"/>
    <p:sldId id="281" r:id="rId29"/>
    <p:sldId id="282" r:id="rId30"/>
    <p:sldId id="283" r:id="rId31"/>
    <p:sldId id="284" r:id="rId32"/>
    <p:sldId id="285" r:id="rId33"/>
    <p:sldId id="286" r:id="rId34"/>
    <p:sldId id="287" r:id="rId35"/>
    <p:sldId id="288" r:id="rId36"/>
    <p:sldId id="295" r:id="rId37"/>
    <p:sldId id="289" r:id="rId38"/>
    <p:sldId id="290" r:id="rId39"/>
    <p:sldId id="291" r:id="rId40"/>
    <p:sldId id="296" r:id="rId41"/>
    <p:sldId id="311" r:id="rId42"/>
    <p:sldId id="299" r:id="rId43"/>
    <p:sldId id="315" r:id="rId44"/>
    <p:sldId id="314" r:id="rId45"/>
    <p:sldId id="302" r:id="rId46"/>
    <p:sldId id="303" r:id="rId47"/>
    <p:sldId id="304" r:id="rId48"/>
    <p:sldId id="305" r:id="rId49"/>
    <p:sldId id="306" r:id="rId50"/>
    <p:sldId id="316" r:id="rId51"/>
    <p:sldId id="319" r:id="rId52"/>
    <p:sldId id="317" r:id="rId53"/>
    <p:sldId id="318" r:id="rId54"/>
    <p:sldId id="320" r:id="rId55"/>
    <p:sldId id="321" r:id="rId56"/>
    <p:sldId id="312" r:id="rId57"/>
    <p:sldId id="313" r:id="rId58"/>
    <p:sldId id="322" r:id="rId59"/>
    <p:sldId id="326" r:id="rId60"/>
    <p:sldId id="323" r:id="rId6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3978" autoAdjust="0"/>
  </p:normalViewPr>
  <p:slideViewPr>
    <p:cSldViewPr snapToGrid="0">
      <p:cViewPr varScale="1">
        <p:scale>
          <a:sx n="74" d="100"/>
          <a:sy n="74" d="100"/>
        </p:scale>
        <p:origin x="-570" y="-9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DC78309-0EAD-41C8-9011-E7F72487EC75}" type="datetimeFigureOut">
              <a:rPr lang="en-US" smtClean="0"/>
              <a:t>7/12/2019</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450739F-7FB6-4C50-BAE0-C15B9585F05E}" type="slidenum">
              <a:rPr lang="en-US" smtClean="0"/>
              <a:t>‹#›</a:t>
            </a:fld>
            <a:endParaRPr lang="en-US"/>
          </a:p>
        </p:txBody>
      </p:sp>
    </p:spTree>
    <p:extLst>
      <p:ext uri="{BB962C8B-B14F-4D97-AF65-F5344CB8AC3E}">
        <p14:creationId xmlns:p14="http://schemas.microsoft.com/office/powerpoint/2010/main" val="15875571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7/12/2019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7/12/2019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7/12/2019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7/12/2019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7/12/2019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7/12/2019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7/12/2019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7/12/2019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7/12/2019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7/12/2019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7/12/2019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7/12/2019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7/12/2019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7/12/2019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7/12/2019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7/12/2019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7/12/2019</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30582" y="817418"/>
            <a:ext cx="9274030" cy="1052945"/>
          </a:xfrm>
        </p:spPr>
        <p:txBody>
          <a:bodyPr>
            <a:normAutofit/>
          </a:bodyPr>
          <a:lstStyle/>
          <a:p>
            <a:r>
              <a:rPr lang="en-US" dirty="0" smtClean="0"/>
              <a:t> </a:t>
            </a:r>
            <a:endParaRPr lang="en-US" dirty="0"/>
          </a:p>
        </p:txBody>
      </p:sp>
      <p:sp>
        <p:nvSpPr>
          <p:cNvPr id="3" name="Subtitle 2"/>
          <p:cNvSpPr>
            <a:spLocks noGrp="1"/>
          </p:cNvSpPr>
          <p:nvPr>
            <p:ph type="subTitle" idx="1"/>
          </p:nvPr>
        </p:nvSpPr>
        <p:spPr>
          <a:xfrm>
            <a:off x="1662545" y="2553970"/>
            <a:ext cx="9171709" cy="4110066"/>
          </a:xfrm>
        </p:spPr>
        <p:txBody>
          <a:bodyPr>
            <a:normAutofit fontScale="92500" lnSpcReduction="10000"/>
          </a:bodyPr>
          <a:lstStyle/>
          <a:p>
            <a:r>
              <a:rPr lang="en-US" sz="2600" dirty="0"/>
              <a:t/>
            </a:r>
            <a:br>
              <a:rPr lang="en-US" sz="2600" dirty="0"/>
            </a:br>
            <a:r>
              <a:rPr lang="en-US" sz="2600" dirty="0" smtClean="0"/>
              <a:t>                                    </a:t>
            </a:r>
            <a:r>
              <a:rPr lang="en-US" sz="2600" b="1" dirty="0" smtClean="0"/>
              <a:t>Store </a:t>
            </a:r>
            <a:r>
              <a:rPr lang="en-US" sz="2600" b="1" dirty="0" smtClean="0"/>
              <a:t>Management </a:t>
            </a:r>
            <a:r>
              <a:rPr lang="en-US" sz="2600" b="1" dirty="0"/>
              <a:t>System</a:t>
            </a:r>
            <a:br>
              <a:rPr lang="en-US" sz="2600" b="1" dirty="0"/>
            </a:br>
            <a:r>
              <a:rPr lang="en-US" b="1" dirty="0"/>
              <a:t>		PREPARED </a:t>
            </a:r>
            <a:r>
              <a:rPr lang="en-US" b="1" dirty="0" smtClean="0"/>
              <a:t>BY:</a:t>
            </a:r>
            <a:endParaRPr lang="en-US" dirty="0"/>
          </a:p>
          <a:p>
            <a:r>
              <a:rPr lang="en-US" b="1" dirty="0"/>
              <a:t>				Abdisa </a:t>
            </a:r>
            <a:r>
              <a:rPr lang="en-US" b="1" dirty="0" smtClean="0"/>
              <a:t>Retta                        </a:t>
            </a:r>
            <a:endParaRPr lang="en-US" dirty="0"/>
          </a:p>
          <a:p>
            <a:r>
              <a:rPr lang="en-US" b="1" dirty="0"/>
              <a:t>				Ashenafi Chufamo</a:t>
            </a:r>
            <a:endParaRPr lang="en-US" dirty="0"/>
          </a:p>
          <a:p>
            <a:r>
              <a:rPr lang="en-US" b="1" dirty="0"/>
              <a:t>				Fasikaw Kindye</a:t>
            </a:r>
            <a:endParaRPr lang="en-US" dirty="0"/>
          </a:p>
          <a:p>
            <a:r>
              <a:rPr lang="en-US" b="1" dirty="0"/>
              <a:t>				Getachew Tebikew</a:t>
            </a:r>
            <a:endParaRPr lang="en-US" dirty="0"/>
          </a:p>
          <a:p>
            <a:r>
              <a:rPr lang="en-US" b="1" dirty="0"/>
              <a:t>				Hawltu </a:t>
            </a:r>
            <a:r>
              <a:rPr lang="en-US" b="1" dirty="0" smtClean="0"/>
              <a:t>Yenealem</a:t>
            </a:r>
            <a:endParaRPr lang="en-US" dirty="0"/>
          </a:p>
          <a:p>
            <a:r>
              <a:rPr lang="en-US" b="1" dirty="0"/>
              <a:t>				Yared Solomon	</a:t>
            </a:r>
            <a:endParaRPr lang="en-US" dirty="0" smtClean="0"/>
          </a:p>
          <a:p>
            <a:r>
              <a:rPr lang="en-US" dirty="0"/>
              <a:t> </a:t>
            </a:r>
            <a:r>
              <a:rPr lang="en-US" dirty="0" smtClean="0"/>
              <a:t>                                                                                                                July 2019</a:t>
            </a:r>
          </a:p>
          <a:p>
            <a:r>
              <a:rPr lang="en-US" dirty="0"/>
              <a:t> </a:t>
            </a:r>
            <a:r>
              <a:rPr lang="en-US" dirty="0" smtClean="0"/>
              <a:t> </a:t>
            </a:r>
            <a:endParaRPr lang="en-US" dirty="0"/>
          </a:p>
        </p:txBody>
      </p:sp>
      <p:pic>
        <p:nvPicPr>
          <p:cNvPr id="5" name="Picture 4" descr="C:\Users\selam computer\Desktop\AAU.PNG"/>
          <p:cNvPicPr/>
          <p:nvPr/>
        </p:nvPicPr>
        <p:blipFill>
          <a:blip r:embed="rId2"/>
          <a:srcRect/>
          <a:stretch>
            <a:fillRect/>
          </a:stretch>
        </p:blipFill>
        <p:spPr bwMode="auto">
          <a:xfrm>
            <a:off x="4561608" y="187035"/>
            <a:ext cx="3373581" cy="2313709"/>
          </a:xfrm>
          <a:prstGeom prst="rect">
            <a:avLst/>
          </a:prstGeom>
          <a:noFill/>
          <a:ln w="9525">
            <a:noFill/>
            <a:miter lim="800000"/>
            <a:headEnd/>
            <a:tailEnd/>
          </a:ln>
        </p:spPr>
      </p:pic>
    </p:spTree>
    <p:extLst>
      <p:ext uri="{BB962C8B-B14F-4D97-AF65-F5344CB8AC3E}">
        <p14:creationId xmlns:p14="http://schemas.microsoft.com/office/powerpoint/2010/main" val="12156182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71416" y="980733"/>
            <a:ext cx="6129337" cy="5131074"/>
          </a:xfrm>
          <a:prstGeom prst="rect">
            <a:avLst/>
          </a:prstGeom>
        </p:spPr>
      </p:pic>
    </p:spTree>
    <p:extLst>
      <p:ext uri="{BB962C8B-B14F-4D97-AF65-F5344CB8AC3E}">
        <p14:creationId xmlns:p14="http://schemas.microsoft.com/office/powerpoint/2010/main" val="3205208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4079" y="523501"/>
            <a:ext cx="5591955" cy="1448002"/>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46921" y="1971503"/>
            <a:ext cx="5649113" cy="3115110"/>
          </a:xfrm>
          <a:prstGeom prst="rect">
            <a:avLst/>
          </a:prstGeom>
        </p:spPr>
      </p:pic>
    </p:spTree>
    <p:extLst>
      <p:ext uri="{BB962C8B-B14F-4D97-AF65-F5344CB8AC3E}">
        <p14:creationId xmlns:p14="http://schemas.microsoft.com/office/powerpoint/2010/main" val="31401064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58260" y="638119"/>
            <a:ext cx="6134956" cy="2734057"/>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58260" y="3372175"/>
            <a:ext cx="6134956" cy="3353513"/>
          </a:xfrm>
          <a:prstGeom prst="rect">
            <a:avLst/>
          </a:prstGeom>
        </p:spPr>
      </p:pic>
    </p:spTree>
    <p:extLst>
      <p:ext uri="{BB962C8B-B14F-4D97-AF65-F5344CB8AC3E}">
        <p14:creationId xmlns:p14="http://schemas.microsoft.com/office/powerpoint/2010/main" val="40781469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78005" y="714984"/>
            <a:ext cx="6924263" cy="3308377"/>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78004" y="4023361"/>
            <a:ext cx="6924263" cy="2170616"/>
          </a:xfrm>
          <a:prstGeom prst="rect">
            <a:avLst/>
          </a:prstGeom>
        </p:spPr>
      </p:pic>
    </p:spTree>
    <p:extLst>
      <p:ext uri="{BB962C8B-B14F-4D97-AF65-F5344CB8AC3E}">
        <p14:creationId xmlns:p14="http://schemas.microsoft.com/office/powerpoint/2010/main" val="32181372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04759" y="1318917"/>
            <a:ext cx="6431672" cy="4693955"/>
          </a:xfrm>
          <a:prstGeom prst="rect">
            <a:avLst/>
          </a:prstGeom>
        </p:spPr>
      </p:pic>
    </p:spTree>
    <p:extLst>
      <p:ext uri="{BB962C8B-B14F-4D97-AF65-F5344CB8AC3E}">
        <p14:creationId xmlns:p14="http://schemas.microsoft.com/office/powerpoint/2010/main" val="50705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21303" y="1561839"/>
            <a:ext cx="6689727" cy="4437179"/>
          </a:xfrm>
          <a:prstGeom prst="rect">
            <a:avLst/>
          </a:prstGeom>
        </p:spPr>
      </p:pic>
    </p:spTree>
    <p:extLst>
      <p:ext uri="{BB962C8B-B14F-4D97-AF65-F5344CB8AC3E}">
        <p14:creationId xmlns:p14="http://schemas.microsoft.com/office/powerpoint/2010/main" val="37765735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73591" y="1354191"/>
            <a:ext cx="5706271" cy="1295581"/>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83117" y="2649772"/>
            <a:ext cx="5696745" cy="2676899"/>
          </a:xfrm>
          <a:prstGeom prst="rect">
            <a:avLst/>
          </a:prstGeom>
        </p:spPr>
      </p:pic>
    </p:spTree>
    <p:extLst>
      <p:ext uri="{BB962C8B-B14F-4D97-AF65-F5344CB8AC3E}">
        <p14:creationId xmlns:p14="http://schemas.microsoft.com/office/powerpoint/2010/main" val="5314502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81377" y="850494"/>
            <a:ext cx="5801535" cy="3743847"/>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90904" y="4594341"/>
            <a:ext cx="5792008" cy="1524213"/>
          </a:xfrm>
          <a:prstGeom prst="rect">
            <a:avLst/>
          </a:prstGeom>
        </p:spPr>
      </p:pic>
    </p:spTree>
    <p:extLst>
      <p:ext uri="{BB962C8B-B14F-4D97-AF65-F5344CB8AC3E}">
        <p14:creationId xmlns:p14="http://schemas.microsoft.com/office/powerpoint/2010/main" val="24875719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28469" y="1385602"/>
            <a:ext cx="7332856" cy="4585707"/>
          </a:xfrm>
          <a:prstGeom prst="rect">
            <a:avLst/>
          </a:prstGeom>
        </p:spPr>
      </p:pic>
    </p:spTree>
    <p:extLst>
      <p:ext uri="{BB962C8B-B14F-4D97-AF65-F5344CB8AC3E}">
        <p14:creationId xmlns:p14="http://schemas.microsoft.com/office/powerpoint/2010/main" val="33265751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78983" y="1398194"/>
            <a:ext cx="8382981" cy="4808642"/>
          </a:xfrm>
          <a:prstGeom prst="rect">
            <a:avLst/>
          </a:prstGeom>
        </p:spPr>
      </p:pic>
      <p:sp>
        <p:nvSpPr>
          <p:cNvPr id="2" name="TextBox 1"/>
          <p:cNvSpPr txBox="1"/>
          <p:nvPr/>
        </p:nvSpPr>
        <p:spPr>
          <a:xfrm>
            <a:off x="4679932" y="730145"/>
            <a:ext cx="3155323" cy="646331"/>
          </a:xfrm>
          <a:prstGeom prst="rect">
            <a:avLst/>
          </a:prstGeom>
          <a:noFill/>
        </p:spPr>
        <p:txBody>
          <a:bodyPr wrap="square" rtlCol="0">
            <a:spAutoFit/>
          </a:bodyPr>
          <a:lstStyle/>
          <a:p>
            <a:pPr algn="ctr"/>
            <a:r>
              <a:rPr lang="en-US" sz="3600" dirty="0" smtClean="0"/>
              <a:t>USE CASE</a:t>
            </a:r>
            <a:endParaRPr lang="en-US" sz="3600" dirty="0"/>
          </a:p>
        </p:txBody>
      </p:sp>
    </p:spTree>
    <p:extLst>
      <p:ext uri="{BB962C8B-B14F-4D97-AF65-F5344CB8AC3E}">
        <p14:creationId xmlns:p14="http://schemas.microsoft.com/office/powerpoint/2010/main" val="10503119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1.1 </a:t>
            </a:r>
            <a:r>
              <a:rPr lang="en-US" dirty="0"/>
              <a:t>Purpose </a:t>
            </a:r>
          </a:p>
        </p:txBody>
      </p:sp>
      <p:sp>
        <p:nvSpPr>
          <p:cNvPr id="3" name="Content Placeholder 2"/>
          <p:cNvSpPr>
            <a:spLocks noGrp="1"/>
          </p:cNvSpPr>
          <p:nvPr>
            <p:ph idx="1"/>
          </p:nvPr>
        </p:nvSpPr>
        <p:spPr/>
        <p:txBody>
          <a:bodyPr/>
          <a:lstStyle/>
          <a:p>
            <a:r>
              <a:rPr lang="en-US" dirty="0"/>
              <a:t>The purpose of this document is to give a detailed description of </a:t>
            </a:r>
            <a:r>
              <a:rPr lang="en-US" dirty="0" smtClean="0"/>
              <a:t>the “Store </a:t>
            </a:r>
            <a:r>
              <a:rPr lang="en-US" dirty="0"/>
              <a:t>Management” system. It will illustrate the purpose and complete declaration for the development of System, as well as offer a preliminary glimpse of the system application’s User Interface (UI). It will also explain system constraints, interface and interactions with other external applications. This document is primarily intended to be proposed to a customer for its approval and a reference for developing the system for the development team and will be proposed to the project advisors for its approval. </a:t>
            </a:r>
          </a:p>
        </p:txBody>
      </p:sp>
    </p:spTree>
    <p:extLst>
      <p:ext uri="{BB962C8B-B14F-4D97-AF65-F5344CB8AC3E}">
        <p14:creationId xmlns:p14="http://schemas.microsoft.com/office/powerpoint/2010/main" val="236628635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Non-Functional requirement</a:t>
            </a:r>
            <a:endParaRPr lang="en-US" dirty="0"/>
          </a:p>
        </p:txBody>
      </p:sp>
      <p:sp>
        <p:nvSpPr>
          <p:cNvPr id="3" name="Content Placeholder 2"/>
          <p:cNvSpPr>
            <a:spLocks noGrp="1"/>
          </p:cNvSpPr>
          <p:nvPr>
            <p:ph idx="1"/>
          </p:nvPr>
        </p:nvSpPr>
        <p:spPr/>
        <p:txBody>
          <a:bodyPr>
            <a:normAutofit fontScale="85000" lnSpcReduction="10000"/>
          </a:bodyPr>
          <a:lstStyle/>
          <a:p>
            <a:r>
              <a:rPr lang="en-US" b="1" u="sng" dirty="0" smtClean="0"/>
              <a:t>Performance:- </a:t>
            </a:r>
            <a:r>
              <a:rPr lang="en-US" dirty="0"/>
              <a:t>The system designed to operate given task in short period of time. The system provide service for many user at once to work with many customers. The system provides the required services in a short period of time. </a:t>
            </a:r>
            <a:endParaRPr lang="en-US" dirty="0" smtClean="0"/>
          </a:p>
          <a:p>
            <a:r>
              <a:rPr lang="en-US" b="1" u="sng" dirty="0" smtClean="0"/>
              <a:t>Reliability:-</a:t>
            </a:r>
            <a:r>
              <a:rPr lang="en-US" dirty="0" smtClean="0"/>
              <a:t>The </a:t>
            </a:r>
            <a:r>
              <a:rPr lang="en-US" dirty="0"/>
              <a:t>system backup it’s database in two day ‘s gap constantly in case of failure happens, if failure happens the system restore to its normal condition using backup </a:t>
            </a:r>
            <a:r>
              <a:rPr lang="en-US" dirty="0" smtClean="0"/>
              <a:t>data.</a:t>
            </a:r>
          </a:p>
          <a:p>
            <a:r>
              <a:rPr lang="en-US" b="1" u="sng" dirty="0" smtClean="0"/>
              <a:t>Availability:- </a:t>
            </a:r>
            <a:r>
              <a:rPr lang="en-US" dirty="0"/>
              <a:t>The system work twenty-four hours a day, seven days a week to satisfy users need. The system available on web and android phone to increase accessibility of the system</a:t>
            </a:r>
            <a:r>
              <a:rPr lang="en-US" dirty="0" smtClean="0"/>
              <a:t>.</a:t>
            </a:r>
          </a:p>
          <a:p>
            <a:r>
              <a:rPr lang="en-US" b="1" u="sng" dirty="0" smtClean="0"/>
              <a:t>Security:- </a:t>
            </a:r>
            <a:r>
              <a:rPr lang="en-US" dirty="0"/>
              <a:t>The users and hotel managers personal information is confidential. The system gives high protection for money transactions, thus helps to pay for orders</a:t>
            </a:r>
            <a:r>
              <a:rPr lang="en-US" dirty="0" smtClean="0"/>
              <a:t>.</a:t>
            </a:r>
          </a:p>
          <a:p>
            <a:r>
              <a:rPr lang="en-US" b="1" u="sng" dirty="0" smtClean="0"/>
              <a:t>Maintainability:- </a:t>
            </a:r>
            <a:r>
              <a:rPr lang="en-US" dirty="0"/>
              <a:t>The system designed to support flexibility and extension which helps to maintain easily and efficiently. </a:t>
            </a:r>
            <a:endParaRPr lang="en-US" dirty="0" smtClean="0"/>
          </a:p>
          <a:p>
            <a:r>
              <a:rPr lang="en-US" b="1" u="sng" dirty="0" smtClean="0"/>
              <a:t>Portability:- </a:t>
            </a:r>
            <a:r>
              <a:rPr lang="en-US" dirty="0"/>
              <a:t>The system is expected to be compatible with all web browsers and devices of various specifications</a:t>
            </a:r>
            <a:endParaRPr lang="en-US" b="1" u="sng" dirty="0"/>
          </a:p>
        </p:txBody>
      </p:sp>
    </p:spTree>
    <p:extLst>
      <p:ext uri="{BB962C8B-B14F-4D97-AF65-F5344CB8AC3E}">
        <p14:creationId xmlns:p14="http://schemas.microsoft.com/office/powerpoint/2010/main" val="13305031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83078" y="2208210"/>
            <a:ext cx="7516990" cy="2505458"/>
          </a:xfrm>
        </p:spPr>
        <p:txBody>
          <a:bodyPr>
            <a:noAutofit/>
          </a:bodyPr>
          <a:lstStyle/>
          <a:p>
            <a:r>
              <a:rPr lang="en-US" sz="5400" dirty="0" smtClean="0"/>
              <a:t>Class Diagram and</a:t>
            </a:r>
            <a:br>
              <a:rPr lang="en-US" sz="5400" dirty="0" smtClean="0"/>
            </a:br>
            <a:r>
              <a:rPr lang="en-US" sz="5400" dirty="0" smtClean="0"/>
              <a:t> Sequence diagram</a:t>
            </a:r>
            <a:endParaRPr lang="en-US" sz="5400" dirty="0"/>
          </a:p>
        </p:txBody>
      </p:sp>
    </p:spTree>
    <p:extLst>
      <p:ext uri="{BB962C8B-B14F-4D97-AF65-F5344CB8AC3E}">
        <p14:creationId xmlns:p14="http://schemas.microsoft.com/office/powerpoint/2010/main" val="313967323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extLst>
              <a:ext uri="{28A0092B-C50C-407E-A947-70E740481C1C}">
                <a14:useLocalDpi xmlns:a14="http://schemas.microsoft.com/office/drawing/2010/main" val="0"/>
              </a:ext>
            </a:extLst>
          </a:blip>
          <a:stretch>
            <a:fillRect/>
          </a:stretch>
        </p:blipFill>
        <p:spPr>
          <a:xfrm>
            <a:off x="1856509" y="1282064"/>
            <a:ext cx="8797635" cy="5271136"/>
          </a:xfrm>
          <a:prstGeom prst="rect">
            <a:avLst/>
          </a:prstGeom>
        </p:spPr>
      </p:pic>
    </p:spTree>
    <p:extLst>
      <p:ext uri="{BB962C8B-B14F-4D97-AF65-F5344CB8AC3E}">
        <p14:creationId xmlns:p14="http://schemas.microsoft.com/office/powerpoint/2010/main" val="311180783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extLst>
              <a:ext uri="{28A0092B-C50C-407E-A947-70E740481C1C}">
                <a14:useLocalDpi xmlns:a14="http://schemas.microsoft.com/office/drawing/2010/main" val="0"/>
              </a:ext>
            </a:extLst>
          </a:blip>
          <a:stretch>
            <a:fillRect/>
          </a:stretch>
        </p:blipFill>
        <p:spPr>
          <a:xfrm>
            <a:off x="2902527" y="471487"/>
            <a:ext cx="6948055" cy="5472113"/>
          </a:xfrm>
          <a:prstGeom prst="rect">
            <a:avLst/>
          </a:prstGeom>
        </p:spPr>
      </p:pic>
      <p:sp>
        <p:nvSpPr>
          <p:cNvPr id="4" name="TextBox 3"/>
          <p:cNvSpPr txBox="1"/>
          <p:nvPr/>
        </p:nvSpPr>
        <p:spPr>
          <a:xfrm>
            <a:off x="8007927" y="6373091"/>
            <a:ext cx="2382982" cy="369332"/>
          </a:xfrm>
          <a:prstGeom prst="rect">
            <a:avLst/>
          </a:prstGeom>
          <a:noFill/>
        </p:spPr>
        <p:txBody>
          <a:bodyPr wrap="square" rtlCol="0">
            <a:spAutoFit/>
          </a:bodyPr>
          <a:lstStyle/>
          <a:p>
            <a:r>
              <a:rPr lang="en-US" dirty="0" smtClean="0"/>
              <a:t>Login</a:t>
            </a:r>
            <a:endParaRPr lang="en-US" dirty="0"/>
          </a:p>
        </p:txBody>
      </p:sp>
    </p:spTree>
    <p:extLst>
      <p:ext uri="{BB962C8B-B14F-4D97-AF65-F5344CB8AC3E}">
        <p14:creationId xmlns:p14="http://schemas.microsoft.com/office/powerpoint/2010/main" val="147743480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extLst>
              <a:ext uri="{28A0092B-C50C-407E-A947-70E740481C1C}">
                <a14:useLocalDpi xmlns:a14="http://schemas.microsoft.com/office/drawing/2010/main" val="0"/>
              </a:ext>
            </a:extLst>
          </a:blip>
          <a:stretch>
            <a:fillRect/>
          </a:stretch>
        </p:blipFill>
        <p:spPr>
          <a:xfrm>
            <a:off x="2071253" y="737524"/>
            <a:ext cx="7751620" cy="5247640"/>
          </a:xfrm>
          <a:prstGeom prst="rect">
            <a:avLst/>
          </a:prstGeom>
        </p:spPr>
      </p:pic>
      <p:sp>
        <p:nvSpPr>
          <p:cNvPr id="3" name="TextBox 2"/>
          <p:cNvSpPr txBox="1"/>
          <p:nvPr/>
        </p:nvSpPr>
        <p:spPr>
          <a:xfrm>
            <a:off x="7065818" y="6220691"/>
            <a:ext cx="2438400" cy="369332"/>
          </a:xfrm>
          <a:prstGeom prst="rect">
            <a:avLst/>
          </a:prstGeom>
          <a:noFill/>
        </p:spPr>
        <p:txBody>
          <a:bodyPr wrap="square" rtlCol="0">
            <a:spAutoFit/>
          </a:bodyPr>
          <a:lstStyle/>
          <a:p>
            <a:r>
              <a:rPr lang="en-US" dirty="0" smtClean="0"/>
              <a:t>requesting item</a:t>
            </a:r>
            <a:endParaRPr lang="en-US" dirty="0"/>
          </a:p>
        </p:txBody>
      </p:sp>
    </p:spTree>
    <p:extLst>
      <p:ext uri="{BB962C8B-B14F-4D97-AF65-F5344CB8AC3E}">
        <p14:creationId xmlns:p14="http://schemas.microsoft.com/office/powerpoint/2010/main" val="393173918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extLst>
              <a:ext uri="{28A0092B-C50C-407E-A947-70E740481C1C}">
                <a14:useLocalDpi xmlns:a14="http://schemas.microsoft.com/office/drawing/2010/main" val="0"/>
              </a:ext>
            </a:extLst>
          </a:blip>
          <a:stretch>
            <a:fillRect/>
          </a:stretch>
        </p:blipFill>
        <p:spPr>
          <a:xfrm>
            <a:off x="2466110" y="785495"/>
            <a:ext cx="7245926" cy="4853305"/>
          </a:xfrm>
          <a:prstGeom prst="rect">
            <a:avLst/>
          </a:prstGeom>
        </p:spPr>
      </p:pic>
      <p:sp>
        <p:nvSpPr>
          <p:cNvPr id="3" name="TextBox 2"/>
          <p:cNvSpPr txBox="1"/>
          <p:nvPr/>
        </p:nvSpPr>
        <p:spPr>
          <a:xfrm>
            <a:off x="7855528" y="6276109"/>
            <a:ext cx="2369128" cy="369332"/>
          </a:xfrm>
          <a:prstGeom prst="rect">
            <a:avLst/>
          </a:prstGeom>
          <a:noFill/>
        </p:spPr>
        <p:txBody>
          <a:bodyPr wrap="square" rtlCol="0">
            <a:spAutoFit/>
          </a:bodyPr>
          <a:lstStyle/>
          <a:p>
            <a:r>
              <a:rPr lang="en-US" dirty="0" smtClean="0"/>
              <a:t>Approval request</a:t>
            </a:r>
            <a:endParaRPr lang="en-US" dirty="0"/>
          </a:p>
        </p:txBody>
      </p:sp>
    </p:spTree>
    <p:extLst>
      <p:ext uri="{BB962C8B-B14F-4D97-AF65-F5344CB8AC3E}">
        <p14:creationId xmlns:p14="http://schemas.microsoft.com/office/powerpoint/2010/main" val="369201763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extLst>
              <a:ext uri="{28A0092B-C50C-407E-A947-70E740481C1C}">
                <a14:useLocalDpi xmlns:a14="http://schemas.microsoft.com/office/drawing/2010/main" val="0"/>
              </a:ext>
            </a:extLst>
          </a:blip>
          <a:stretch>
            <a:fillRect/>
          </a:stretch>
        </p:blipFill>
        <p:spPr>
          <a:xfrm>
            <a:off x="2493818" y="955964"/>
            <a:ext cx="6355225" cy="4461163"/>
          </a:xfrm>
          <a:prstGeom prst="rect">
            <a:avLst/>
          </a:prstGeom>
        </p:spPr>
      </p:pic>
      <p:sp>
        <p:nvSpPr>
          <p:cNvPr id="3" name="TextBox 2"/>
          <p:cNvSpPr txBox="1"/>
          <p:nvPr/>
        </p:nvSpPr>
        <p:spPr>
          <a:xfrm>
            <a:off x="7786255" y="5915891"/>
            <a:ext cx="2299854" cy="369332"/>
          </a:xfrm>
          <a:prstGeom prst="rect">
            <a:avLst/>
          </a:prstGeom>
          <a:noFill/>
        </p:spPr>
        <p:txBody>
          <a:bodyPr wrap="square" rtlCol="0">
            <a:spAutoFit/>
          </a:bodyPr>
          <a:lstStyle/>
          <a:p>
            <a:r>
              <a:rPr lang="en-US" dirty="0" smtClean="0"/>
              <a:t>Take an item</a:t>
            </a:r>
            <a:endParaRPr lang="en-US" dirty="0"/>
          </a:p>
        </p:txBody>
      </p:sp>
    </p:spTree>
    <p:extLst>
      <p:ext uri="{BB962C8B-B14F-4D97-AF65-F5344CB8AC3E}">
        <p14:creationId xmlns:p14="http://schemas.microsoft.com/office/powerpoint/2010/main" val="257793227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extLst>
              <a:ext uri="{28A0092B-C50C-407E-A947-70E740481C1C}">
                <a14:useLocalDpi xmlns:a14="http://schemas.microsoft.com/office/drawing/2010/main" val="0"/>
              </a:ext>
            </a:extLst>
          </a:blip>
          <a:stretch>
            <a:fillRect/>
          </a:stretch>
        </p:blipFill>
        <p:spPr>
          <a:xfrm>
            <a:off x="2313709" y="831274"/>
            <a:ext cx="7010400" cy="4862944"/>
          </a:xfrm>
          <a:prstGeom prst="rect">
            <a:avLst/>
          </a:prstGeom>
        </p:spPr>
      </p:pic>
      <p:sp>
        <p:nvSpPr>
          <p:cNvPr id="3" name="TextBox 2"/>
          <p:cNvSpPr txBox="1"/>
          <p:nvPr/>
        </p:nvSpPr>
        <p:spPr>
          <a:xfrm>
            <a:off x="8146473" y="6179127"/>
            <a:ext cx="2105891" cy="369332"/>
          </a:xfrm>
          <a:prstGeom prst="rect">
            <a:avLst/>
          </a:prstGeom>
          <a:noFill/>
        </p:spPr>
        <p:txBody>
          <a:bodyPr wrap="square" rtlCol="0">
            <a:spAutoFit/>
          </a:bodyPr>
          <a:lstStyle/>
          <a:p>
            <a:r>
              <a:rPr lang="en-US" dirty="0" smtClean="0"/>
              <a:t>complain</a:t>
            </a:r>
            <a:endParaRPr lang="en-US" dirty="0"/>
          </a:p>
        </p:txBody>
      </p:sp>
    </p:spTree>
    <p:extLst>
      <p:ext uri="{BB962C8B-B14F-4D97-AF65-F5344CB8AC3E}">
        <p14:creationId xmlns:p14="http://schemas.microsoft.com/office/powerpoint/2010/main" val="91578931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extLst>
              <a:ext uri="{28A0092B-C50C-407E-A947-70E740481C1C}">
                <a14:useLocalDpi xmlns:a14="http://schemas.microsoft.com/office/drawing/2010/main" val="0"/>
              </a:ext>
            </a:extLst>
          </a:blip>
          <a:stretch>
            <a:fillRect/>
          </a:stretch>
        </p:blipFill>
        <p:spPr>
          <a:xfrm>
            <a:off x="2535382" y="983673"/>
            <a:ext cx="7121236" cy="4932218"/>
          </a:xfrm>
          <a:prstGeom prst="rect">
            <a:avLst/>
          </a:prstGeom>
        </p:spPr>
      </p:pic>
      <p:sp>
        <p:nvSpPr>
          <p:cNvPr id="3" name="TextBox 2"/>
          <p:cNvSpPr txBox="1"/>
          <p:nvPr/>
        </p:nvSpPr>
        <p:spPr>
          <a:xfrm>
            <a:off x="8132618" y="6317673"/>
            <a:ext cx="2341418" cy="369332"/>
          </a:xfrm>
          <a:prstGeom prst="rect">
            <a:avLst/>
          </a:prstGeom>
          <a:noFill/>
        </p:spPr>
        <p:txBody>
          <a:bodyPr wrap="square" rtlCol="0">
            <a:spAutoFit/>
          </a:bodyPr>
          <a:lstStyle/>
          <a:p>
            <a:r>
              <a:rPr lang="en-US" dirty="0" smtClean="0"/>
              <a:t>View request</a:t>
            </a:r>
            <a:endParaRPr lang="en-US" dirty="0"/>
          </a:p>
        </p:txBody>
      </p:sp>
    </p:spTree>
    <p:extLst>
      <p:ext uri="{BB962C8B-B14F-4D97-AF65-F5344CB8AC3E}">
        <p14:creationId xmlns:p14="http://schemas.microsoft.com/office/powerpoint/2010/main" val="416326851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extLst>
              <a:ext uri="{28A0092B-C50C-407E-A947-70E740481C1C}">
                <a14:useLocalDpi xmlns:a14="http://schemas.microsoft.com/office/drawing/2010/main" val="0"/>
              </a:ext>
            </a:extLst>
          </a:blip>
          <a:stretch>
            <a:fillRect/>
          </a:stretch>
        </p:blipFill>
        <p:spPr>
          <a:xfrm>
            <a:off x="2493818" y="955964"/>
            <a:ext cx="7370618" cy="4882543"/>
          </a:xfrm>
          <a:prstGeom prst="rect">
            <a:avLst/>
          </a:prstGeom>
        </p:spPr>
      </p:pic>
      <p:sp>
        <p:nvSpPr>
          <p:cNvPr id="3" name="TextBox 2"/>
          <p:cNvSpPr txBox="1"/>
          <p:nvPr/>
        </p:nvSpPr>
        <p:spPr>
          <a:xfrm>
            <a:off x="7315200" y="6262256"/>
            <a:ext cx="2701636" cy="369332"/>
          </a:xfrm>
          <a:prstGeom prst="rect">
            <a:avLst/>
          </a:prstGeom>
          <a:noFill/>
        </p:spPr>
        <p:txBody>
          <a:bodyPr wrap="square" rtlCol="0">
            <a:spAutoFit/>
          </a:bodyPr>
          <a:lstStyle/>
          <a:p>
            <a:r>
              <a:rPr lang="en-US" dirty="0" smtClean="0"/>
              <a:t>View Notification</a:t>
            </a:r>
            <a:endParaRPr lang="en-US" dirty="0"/>
          </a:p>
        </p:txBody>
      </p:sp>
    </p:spTree>
    <p:extLst>
      <p:ext uri="{BB962C8B-B14F-4D97-AF65-F5344CB8AC3E}">
        <p14:creationId xmlns:p14="http://schemas.microsoft.com/office/powerpoint/2010/main" val="21029512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34118" y="2575775"/>
            <a:ext cx="4958365" cy="1609859"/>
          </a:xfrm>
        </p:spPr>
        <p:txBody>
          <a:bodyPr>
            <a:noAutofit/>
          </a:bodyPr>
          <a:lstStyle/>
          <a:p>
            <a:r>
              <a:rPr lang="en-US" sz="5400" dirty="0"/>
              <a:t> Introduction</a:t>
            </a:r>
            <a:br>
              <a:rPr lang="en-US" sz="5400" dirty="0"/>
            </a:br>
            <a:endParaRPr lang="en-US" sz="5400" dirty="0"/>
          </a:p>
        </p:txBody>
      </p:sp>
    </p:spTree>
    <p:extLst>
      <p:ext uri="{BB962C8B-B14F-4D97-AF65-F5344CB8AC3E}">
        <p14:creationId xmlns:p14="http://schemas.microsoft.com/office/powerpoint/2010/main" val="16691505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extLst>
              <a:ext uri="{28A0092B-C50C-407E-A947-70E740481C1C}">
                <a14:useLocalDpi xmlns:a14="http://schemas.microsoft.com/office/drawing/2010/main" val="0"/>
              </a:ext>
            </a:extLst>
          </a:blip>
          <a:stretch>
            <a:fillRect/>
          </a:stretch>
        </p:blipFill>
        <p:spPr>
          <a:xfrm>
            <a:off x="2757054" y="928255"/>
            <a:ext cx="7148945" cy="4991850"/>
          </a:xfrm>
          <a:prstGeom prst="rect">
            <a:avLst/>
          </a:prstGeom>
        </p:spPr>
      </p:pic>
      <p:sp>
        <p:nvSpPr>
          <p:cNvPr id="3" name="TextBox 2"/>
          <p:cNvSpPr txBox="1"/>
          <p:nvPr/>
        </p:nvSpPr>
        <p:spPr>
          <a:xfrm>
            <a:off x="7578436" y="6317673"/>
            <a:ext cx="2549237" cy="369332"/>
          </a:xfrm>
          <a:prstGeom prst="rect">
            <a:avLst/>
          </a:prstGeom>
          <a:noFill/>
        </p:spPr>
        <p:txBody>
          <a:bodyPr wrap="square" rtlCol="0">
            <a:spAutoFit/>
          </a:bodyPr>
          <a:lstStyle/>
          <a:p>
            <a:r>
              <a:rPr lang="en-US" dirty="0" smtClean="0"/>
              <a:t>View complain</a:t>
            </a:r>
            <a:endParaRPr lang="en-US" dirty="0"/>
          </a:p>
        </p:txBody>
      </p:sp>
    </p:spTree>
    <p:extLst>
      <p:ext uri="{BB962C8B-B14F-4D97-AF65-F5344CB8AC3E}">
        <p14:creationId xmlns:p14="http://schemas.microsoft.com/office/powerpoint/2010/main" val="61518368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extLst>
              <a:ext uri="{28A0092B-C50C-407E-A947-70E740481C1C}">
                <a14:useLocalDpi xmlns:a14="http://schemas.microsoft.com/office/drawing/2010/main" val="0"/>
              </a:ext>
            </a:extLst>
          </a:blip>
          <a:stretch>
            <a:fillRect/>
          </a:stretch>
        </p:blipFill>
        <p:spPr>
          <a:xfrm>
            <a:off x="1981200" y="761682"/>
            <a:ext cx="8285018" cy="5029518"/>
          </a:xfrm>
          <a:prstGeom prst="rect">
            <a:avLst/>
          </a:prstGeom>
        </p:spPr>
      </p:pic>
      <p:sp>
        <p:nvSpPr>
          <p:cNvPr id="3" name="TextBox 2"/>
          <p:cNvSpPr txBox="1"/>
          <p:nvPr/>
        </p:nvSpPr>
        <p:spPr>
          <a:xfrm>
            <a:off x="6400799" y="6151418"/>
            <a:ext cx="2660073" cy="369332"/>
          </a:xfrm>
          <a:prstGeom prst="rect">
            <a:avLst/>
          </a:prstGeom>
          <a:noFill/>
        </p:spPr>
        <p:txBody>
          <a:bodyPr wrap="square" rtlCol="0">
            <a:spAutoFit/>
          </a:bodyPr>
          <a:lstStyle/>
          <a:p>
            <a:r>
              <a:rPr lang="en-US" dirty="0" smtClean="0"/>
              <a:t>Replay for complain</a:t>
            </a:r>
            <a:endParaRPr lang="en-US" dirty="0"/>
          </a:p>
        </p:txBody>
      </p:sp>
    </p:spTree>
    <p:extLst>
      <p:ext uri="{BB962C8B-B14F-4D97-AF65-F5344CB8AC3E}">
        <p14:creationId xmlns:p14="http://schemas.microsoft.com/office/powerpoint/2010/main" val="280581483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extLst>
              <a:ext uri="{28A0092B-C50C-407E-A947-70E740481C1C}">
                <a14:useLocalDpi xmlns:a14="http://schemas.microsoft.com/office/drawing/2010/main" val="0"/>
              </a:ext>
            </a:extLst>
          </a:blip>
          <a:stretch>
            <a:fillRect/>
          </a:stretch>
        </p:blipFill>
        <p:spPr>
          <a:xfrm>
            <a:off x="1995055" y="1147127"/>
            <a:ext cx="7072745" cy="4699491"/>
          </a:xfrm>
          <a:prstGeom prst="rect">
            <a:avLst/>
          </a:prstGeom>
        </p:spPr>
      </p:pic>
      <p:sp>
        <p:nvSpPr>
          <p:cNvPr id="3" name="TextBox 2"/>
          <p:cNvSpPr txBox="1"/>
          <p:nvPr/>
        </p:nvSpPr>
        <p:spPr>
          <a:xfrm>
            <a:off x="7287491" y="6289964"/>
            <a:ext cx="2175164" cy="369332"/>
          </a:xfrm>
          <a:prstGeom prst="rect">
            <a:avLst/>
          </a:prstGeom>
          <a:noFill/>
        </p:spPr>
        <p:txBody>
          <a:bodyPr wrap="square" rtlCol="0">
            <a:spAutoFit/>
          </a:bodyPr>
          <a:lstStyle/>
          <a:p>
            <a:r>
              <a:rPr lang="en-US" dirty="0" smtClean="0"/>
              <a:t>View List of item</a:t>
            </a:r>
            <a:endParaRPr lang="en-US" dirty="0"/>
          </a:p>
        </p:txBody>
      </p:sp>
    </p:spTree>
    <p:extLst>
      <p:ext uri="{BB962C8B-B14F-4D97-AF65-F5344CB8AC3E}">
        <p14:creationId xmlns:p14="http://schemas.microsoft.com/office/powerpoint/2010/main" val="41312446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extLst>
              <a:ext uri="{28A0092B-C50C-407E-A947-70E740481C1C}">
                <a14:useLocalDpi xmlns:a14="http://schemas.microsoft.com/office/drawing/2010/main" val="0"/>
              </a:ext>
            </a:extLst>
          </a:blip>
          <a:stretch>
            <a:fillRect/>
          </a:stretch>
        </p:blipFill>
        <p:spPr>
          <a:xfrm>
            <a:off x="2410691" y="847407"/>
            <a:ext cx="6594764" cy="5193175"/>
          </a:xfrm>
          <a:prstGeom prst="rect">
            <a:avLst/>
          </a:prstGeom>
        </p:spPr>
      </p:pic>
      <p:sp>
        <p:nvSpPr>
          <p:cNvPr id="3" name="TextBox 2"/>
          <p:cNvSpPr txBox="1"/>
          <p:nvPr/>
        </p:nvSpPr>
        <p:spPr>
          <a:xfrm>
            <a:off x="7190509" y="6345382"/>
            <a:ext cx="2161309" cy="369332"/>
          </a:xfrm>
          <a:prstGeom prst="rect">
            <a:avLst/>
          </a:prstGeom>
          <a:noFill/>
        </p:spPr>
        <p:txBody>
          <a:bodyPr wrap="square" rtlCol="0">
            <a:spAutoFit/>
          </a:bodyPr>
          <a:lstStyle/>
          <a:p>
            <a:r>
              <a:rPr lang="en-US" dirty="0" smtClean="0"/>
              <a:t>View list of users</a:t>
            </a:r>
            <a:endParaRPr lang="en-US" dirty="0"/>
          </a:p>
        </p:txBody>
      </p:sp>
    </p:spTree>
    <p:extLst>
      <p:ext uri="{BB962C8B-B14F-4D97-AF65-F5344CB8AC3E}">
        <p14:creationId xmlns:p14="http://schemas.microsoft.com/office/powerpoint/2010/main" val="106210864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extLst>
              <a:ext uri="{28A0092B-C50C-407E-A947-70E740481C1C}">
                <a14:useLocalDpi xmlns:a14="http://schemas.microsoft.com/office/drawing/2010/main" val="0"/>
              </a:ext>
            </a:extLst>
          </a:blip>
          <a:stretch>
            <a:fillRect/>
          </a:stretch>
        </p:blipFill>
        <p:spPr>
          <a:xfrm>
            <a:off x="2466109" y="609601"/>
            <a:ext cx="7578435" cy="5418772"/>
          </a:xfrm>
          <a:prstGeom prst="rect">
            <a:avLst/>
          </a:prstGeom>
        </p:spPr>
      </p:pic>
      <p:sp>
        <p:nvSpPr>
          <p:cNvPr id="3" name="TextBox 2"/>
          <p:cNvSpPr txBox="1"/>
          <p:nvPr/>
        </p:nvSpPr>
        <p:spPr>
          <a:xfrm>
            <a:off x="7093528" y="6345381"/>
            <a:ext cx="2687782" cy="369332"/>
          </a:xfrm>
          <a:prstGeom prst="rect">
            <a:avLst/>
          </a:prstGeom>
          <a:noFill/>
        </p:spPr>
        <p:txBody>
          <a:bodyPr wrap="square" rtlCol="0">
            <a:spAutoFit/>
          </a:bodyPr>
          <a:lstStyle/>
          <a:p>
            <a:r>
              <a:rPr lang="en-US" dirty="0" smtClean="0"/>
              <a:t>Remove user</a:t>
            </a:r>
            <a:endParaRPr lang="en-US" dirty="0"/>
          </a:p>
        </p:txBody>
      </p:sp>
    </p:spTree>
    <p:extLst>
      <p:ext uri="{BB962C8B-B14F-4D97-AF65-F5344CB8AC3E}">
        <p14:creationId xmlns:p14="http://schemas.microsoft.com/office/powerpoint/2010/main" val="287627974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extLst>
              <a:ext uri="{28A0092B-C50C-407E-A947-70E740481C1C}">
                <a14:useLocalDpi xmlns:a14="http://schemas.microsoft.com/office/drawing/2010/main" val="0"/>
              </a:ext>
            </a:extLst>
          </a:blip>
          <a:stretch>
            <a:fillRect/>
          </a:stretch>
        </p:blipFill>
        <p:spPr>
          <a:xfrm>
            <a:off x="2272145" y="793115"/>
            <a:ext cx="7232073" cy="5271770"/>
          </a:xfrm>
          <a:prstGeom prst="rect">
            <a:avLst/>
          </a:prstGeom>
        </p:spPr>
      </p:pic>
      <p:sp>
        <p:nvSpPr>
          <p:cNvPr id="3" name="TextBox 2"/>
          <p:cNvSpPr txBox="1"/>
          <p:nvPr/>
        </p:nvSpPr>
        <p:spPr>
          <a:xfrm>
            <a:off x="7509163" y="6276109"/>
            <a:ext cx="1995055" cy="369332"/>
          </a:xfrm>
          <a:prstGeom prst="rect">
            <a:avLst/>
          </a:prstGeom>
          <a:noFill/>
        </p:spPr>
        <p:txBody>
          <a:bodyPr wrap="square" rtlCol="0">
            <a:spAutoFit/>
          </a:bodyPr>
          <a:lstStyle/>
          <a:p>
            <a:r>
              <a:rPr lang="en-US" dirty="0" smtClean="0"/>
              <a:t>Remove item</a:t>
            </a:r>
            <a:endParaRPr lang="en-US" dirty="0"/>
          </a:p>
        </p:txBody>
      </p:sp>
    </p:spTree>
    <p:extLst>
      <p:ext uri="{BB962C8B-B14F-4D97-AF65-F5344CB8AC3E}">
        <p14:creationId xmlns:p14="http://schemas.microsoft.com/office/powerpoint/2010/main" val="307877353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2704564" y="2182453"/>
            <a:ext cx="8564450" cy="2350909"/>
          </a:xfrm>
          <a:prstGeom prst="rect">
            <a:avLst/>
          </a:prstGeom>
        </p:spPr>
        <p:txBody>
          <a:bodyPr>
            <a:noAutofit/>
          </a:bodyPr>
          <a:lst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5400" dirty="0" smtClean="0"/>
              <a:t>Component and Deployment Diagrams</a:t>
            </a:r>
            <a:endParaRPr lang="en-US" sz="5400" dirty="0"/>
          </a:p>
        </p:txBody>
      </p:sp>
    </p:spTree>
    <p:extLst>
      <p:ext uri="{BB962C8B-B14F-4D97-AF65-F5344CB8AC3E}">
        <p14:creationId xmlns:p14="http://schemas.microsoft.com/office/powerpoint/2010/main" val="237144949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Users\Administrator\Desktop\SDS2.PNG"/>
          <p:cNvPicPr/>
          <p:nvPr/>
        </p:nvPicPr>
        <p:blipFill>
          <a:blip r:embed="rId2">
            <a:extLst>
              <a:ext uri="{28A0092B-C50C-407E-A947-70E740481C1C}">
                <a14:useLocalDpi xmlns:a14="http://schemas.microsoft.com/office/drawing/2010/main" val="0"/>
              </a:ext>
            </a:extLst>
          </a:blip>
          <a:srcRect/>
          <a:stretch>
            <a:fillRect/>
          </a:stretch>
        </p:blipFill>
        <p:spPr bwMode="auto">
          <a:xfrm>
            <a:off x="1656484" y="805238"/>
            <a:ext cx="8934450" cy="5690870"/>
          </a:xfrm>
          <a:prstGeom prst="rect">
            <a:avLst/>
          </a:prstGeom>
          <a:noFill/>
          <a:ln>
            <a:noFill/>
          </a:ln>
        </p:spPr>
      </p:pic>
      <p:sp>
        <p:nvSpPr>
          <p:cNvPr id="4" name="TextBox 3"/>
          <p:cNvSpPr txBox="1"/>
          <p:nvPr/>
        </p:nvSpPr>
        <p:spPr>
          <a:xfrm>
            <a:off x="3933140" y="486913"/>
            <a:ext cx="3224464" cy="369332"/>
          </a:xfrm>
          <a:prstGeom prst="rect">
            <a:avLst/>
          </a:prstGeom>
          <a:noFill/>
        </p:spPr>
        <p:txBody>
          <a:bodyPr wrap="square" rtlCol="0">
            <a:spAutoFit/>
          </a:bodyPr>
          <a:lstStyle/>
          <a:p>
            <a:r>
              <a:rPr lang="en-US" dirty="0"/>
              <a:t>Component diagram </a:t>
            </a:r>
            <a:r>
              <a:rPr lang="en-US" dirty="0" smtClean="0"/>
              <a:t>one</a:t>
            </a:r>
            <a:endParaRPr lang="en-US" dirty="0"/>
          </a:p>
        </p:txBody>
      </p:sp>
    </p:spTree>
    <p:extLst>
      <p:ext uri="{BB962C8B-B14F-4D97-AF65-F5344CB8AC3E}">
        <p14:creationId xmlns:p14="http://schemas.microsoft.com/office/powerpoint/2010/main" val="89920537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Users\Administrator\Desktop\new.png"/>
          <p:cNvPicPr/>
          <p:nvPr/>
        </p:nvPicPr>
        <p:blipFill>
          <a:blip r:embed="rId2">
            <a:extLst>
              <a:ext uri="{28A0092B-C50C-407E-A947-70E740481C1C}">
                <a14:useLocalDpi xmlns:a14="http://schemas.microsoft.com/office/drawing/2010/main" val="0"/>
              </a:ext>
            </a:extLst>
          </a:blip>
          <a:srcRect/>
          <a:stretch>
            <a:fillRect/>
          </a:stretch>
        </p:blipFill>
        <p:spPr bwMode="auto">
          <a:xfrm>
            <a:off x="2394284" y="926432"/>
            <a:ext cx="7586963" cy="5734401"/>
          </a:xfrm>
          <a:prstGeom prst="rect">
            <a:avLst/>
          </a:prstGeom>
          <a:noFill/>
          <a:ln>
            <a:noFill/>
          </a:ln>
        </p:spPr>
      </p:pic>
      <p:sp>
        <p:nvSpPr>
          <p:cNvPr id="3" name="TextBox 2"/>
          <p:cNvSpPr txBox="1"/>
          <p:nvPr/>
        </p:nvSpPr>
        <p:spPr>
          <a:xfrm>
            <a:off x="4901597" y="360947"/>
            <a:ext cx="3104147" cy="369332"/>
          </a:xfrm>
          <a:prstGeom prst="rect">
            <a:avLst/>
          </a:prstGeom>
          <a:noFill/>
        </p:spPr>
        <p:txBody>
          <a:bodyPr wrap="square" rtlCol="0">
            <a:spAutoFit/>
          </a:bodyPr>
          <a:lstStyle/>
          <a:p>
            <a:r>
              <a:rPr lang="en-US" dirty="0"/>
              <a:t>Component diagram two</a:t>
            </a:r>
          </a:p>
        </p:txBody>
      </p:sp>
    </p:spTree>
    <p:extLst>
      <p:ext uri="{BB962C8B-B14F-4D97-AF65-F5344CB8AC3E}">
        <p14:creationId xmlns:p14="http://schemas.microsoft.com/office/powerpoint/2010/main" val="385261879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Users\Administrator\Desktop\SDS3.PNG"/>
          <p:cNvPicPr/>
          <p:nvPr/>
        </p:nvPicPr>
        <p:blipFill>
          <a:blip r:embed="rId2">
            <a:extLst>
              <a:ext uri="{28A0092B-C50C-407E-A947-70E740481C1C}">
                <a14:useLocalDpi xmlns:a14="http://schemas.microsoft.com/office/drawing/2010/main" val="0"/>
              </a:ext>
            </a:extLst>
          </a:blip>
          <a:srcRect/>
          <a:stretch>
            <a:fillRect/>
          </a:stretch>
        </p:blipFill>
        <p:spPr bwMode="auto">
          <a:xfrm>
            <a:off x="2470785" y="1270953"/>
            <a:ext cx="7250430" cy="4316095"/>
          </a:xfrm>
          <a:prstGeom prst="rect">
            <a:avLst/>
          </a:prstGeom>
          <a:noFill/>
          <a:ln>
            <a:noFill/>
          </a:ln>
        </p:spPr>
      </p:pic>
      <p:sp>
        <p:nvSpPr>
          <p:cNvPr id="3" name="TextBox 2"/>
          <p:cNvSpPr txBox="1"/>
          <p:nvPr/>
        </p:nvSpPr>
        <p:spPr>
          <a:xfrm>
            <a:off x="4505976" y="737397"/>
            <a:ext cx="3476826" cy="369332"/>
          </a:xfrm>
          <a:prstGeom prst="rect">
            <a:avLst/>
          </a:prstGeom>
          <a:noFill/>
        </p:spPr>
        <p:txBody>
          <a:bodyPr wrap="square" rtlCol="0">
            <a:spAutoFit/>
          </a:bodyPr>
          <a:lstStyle/>
          <a:p>
            <a:r>
              <a:rPr lang="en-US" dirty="0" smtClean="0"/>
              <a:t>UML Deployment Diagram </a:t>
            </a:r>
            <a:endParaRPr lang="en-US" dirty="0"/>
          </a:p>
        </p:txBody>
      </p:sp>
    </p:spTree>
    <p:extLst>
      <p:ext uri="{BB962C8B-B14F-4D97-AF65-F5344CB8AC3E}">
        <p14:creationId xmlns:p14="http://schemas.microsoft.com/office/powerpoint/2010/main" val="31608232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Scope</a:t>
            </a:r>
            <a:endParaRPr lang="en-US" dirty="0"/>
          </a:p>
        </p:txBody>
      </p:sp>
      <p:sp>
        <p:nvSpPr>
          <p:cNvPr id="3" name="Content Placeholder 2"/>
          <p:cNvSpPr>
            <a:spLocks noGrp="1"/>
          </p:cNvSpPr>
          <p:nvPr>
            <p:ph idx="1"/>
          </p:nvPr>
        </p:nvSpPr>
        <p:spPr/>
        <p:txBody>
          <a:bodyPr/>
          <a:lstStyle/>
          <a:p>
            <a:r>
              <a:rPr lang="en-US" dirty="0"/>
              <a:t>The system is intended to be accessed by all kinds of people including educated, uneducated, labor workers and by other social classes who have basic computer skills. This system is aimed at providing people with an online item ordering. </a:t>
            </a:r>
          </a:p>
          <a:p>
            <a:r>
              <a:rPr lang="en-US" dirty="0"/>
              <a:t>The system has two web based software products; one for the administrator of the store, and the other is for the customers.</a:t>
            </a:r>
          </a:p>
          <a:p>
            <a:pPr marL="0" indent="0">
              <a:buNone/>
            </a:pPr>
            <a:r>
              <a:rPr lang="en-US" dirty="0"/>
              <a:t>       </a:t>
            </a:r>
          </a:p>
          <a:p>
            <a:endParaRPr lang="en-US" dirty="0"/>
          </a:p>
        </p:txBody>
      </p:sp>
    </p:spTree>
    <p:extLst>
      <p:ext uri="{BB962C8B-B14F-4D97-AF65-F5344CB8AC3E}">
        <p14:creationId xmlns:p14="http://schemas.microsoft.com/office/powerpoint/2010/main" val="398772706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3404294" y="2620336"/>
            <a:ext cx="5224551" cy="1269084"/>
          </a:xfrm>
          <a:prstGeom prst="rect">
            <a:avLst/>
          </a:prstGeom>
        </p:spPr>
        <p:txBody>
          <a:bodyPr>
            <a:normAutofit fontScale="92500"/>
          </a:bodyPr>
          <a:lst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5400" dirty="0" smtClean="0"/>
              <a:t>Implementation</a:t>
            </a:r>
            <a:endParaRPr lang="en-US" sz="5400" dirty="0"/>
          </a:p>
        </p:txBody>
      </p:sp>
    </p:spTree>
    <p:extLst>
      <p:ext uri="{BB962C8B-B14F-4D97-AF65-F5344CB8AC3E}">
        <p14:creationId xmlns:p14="http://schemas.microsoft.com/office/powerpoint/2010/main" val="130404681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98501" y="2729869"/>
            <a:ext cx="6748530" cy="2123658"/>
          </a:xfrm>
          <a:prstGeom prst="rect">
            <a:avLst/>
          </a:prstGeom>
          <a:noFill/>
        </p:spPr>
        <p:txBody>
          <a:bodyPr wrap="square" rtlCol="0">
            <a:spAutoFit/>
          </a:bodyPr>
          <a:lstStyle/>
          <a:p>
            <a:r>
              <a:rPr lang="en-US" sz="4400" dirty="0" smtClean="0">
                <a:solidFill>
                  <a:schemeClr val="accent2">
                    <a:lumMod val="75000"/>
                  </a:schemeClr>
                </a:solidFill>
              </a:rPr>
              <a:t>Storekeeper</a:t>
            </a:r>
          </a:p>
          <a:p>
            <a:r>
              <a:rPr lang="en-US" sz="4400" dirty="0">
                <a:solidFill>
                  <a:schemeClr val="accent2">
                    <a:lumMod val="75000"/>
                  </a:schemeClr>
                </a:solidFill>
              </a:rPr>
              <a:t>	</a:t>
            </a:r>
            <a:r>
              <a:rPr lang="en-US" sz="4400" dirty="0" err="1" smtClean="0">
                <a:solidFill>
                  <a:schemeClr val="accent2">
                    <a:lumMod val="75000"/>
                  </a:schemeClr>
                </a:solidFill>
              </a:rPr>
              <a:t>username:atr</a:t>
            </a:r>
            <a:r>
              <a:rPr lang="en-US" sz="4400" dirty="0" smtClean="0">
                <a:solidFill>
                  <a:schemeClr val="accent2">
                    <a:lumMod val="75000"/>
                  </a:schemeClr>
                </a:solidFill>
              </a:rPr>
              <a:t>/8587/10 	password:1234</a:t>
            </a:r>
          </a:p>
        </p:txBody>
      </p:sp>
    </p:spTree>
    <p:extLst>
      <p:ext uri="{BB962C8B-B14F-4D97-AF65-F5344CB8AC3E}">
        <p14:creationId xmlns:p14="http://schemas.microsoft.com/office/powerpoint/2010/main" val="419662702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D:\stock.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57475" y="1566863"/>
            <a:ext cx="8735842" cy="4730906"/>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3992451" y="721216"/>
            <a:ext cx="3940935" cy="646331"/>
          </a:xfrm>
          <a:prstGeom prst="rect">
            <a:avLst/>
          </a:prstGeom>
          <a:noFill/>
        </p:spPr>
        <p:txBody>
          <a:bodyPr wrap="square" rtlCol="0">
            <a:spAutoFit/>
          </a:bodyPr>
          <a:lstStyle/>
          <a:p>
            <a:pPr algn="ctr"/>
            <a:r>
              <a:rPr lang="en-US" sz="3600" dirty="0" smtClean="0">
                <a:solidFill>
                  <a:schemeClr val="accent2">
                    <a:lumMod val="75000"/>
                  </a:schemeClr>
                </a:solidFill>
              </a:rPr>
              <a:t>Stock</a:t>
            </a:r>
            <a:endParaRPr lang="en-US" sz="3600" dirty="0">
              <a:solidFill>
                <a:schemeClr val="accent2">
                  <a:lumMod val="75000"/>
                </a:schemeClr>
              </a:solidFill>
            </a:endParaRPr>
          </a:p>
        </p:txBody>
      </p:sp>
    </p:spTree>
    <p:extLst>
      <p:ext uri="{BB962C8B-B14F-4D97-AF65-F5344CB8AC3E}">
        <p14:creationId xmlns:p14="http://schemas.microsoft.com/office/powerpoint/2010/main" val="1347047389"/>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193961" y="2047740"/>
            <a:ext cx="6130344" cy="2862322"/>
          </a:xfrm>
          <a:prstGeom prst="rect">
            <a:avLst/>
          </a:prstGeom>
          <a:noFill/>
        </p:spPr>
        <p:txBody>
          <a:bodyPr wrap="square" rtlCol="0">
            <a:spAutoFit/>
          </a:bodyPr>
          <a:lstStyle/>
          <a:p>
            <a:r>
              <a:rPr lang="en-US" dirty="0" smtClean="0"/>
              <a:t>This is the window by which storekeepers checks any relevant information about the items both in stock and taken.</a:t>
            </a:r>
          </a:p>
          <a:p>
            <a:endParaRPr lang="en-US" dirty="0"/>
          </a:p>
          <a:p>
            <a:r>
              <a:rPr lang="en-US" dirty="0" smtClean="0"/>
              <a:t>There are Two main functions implemented here, ADD and REMOVE.</a:t>
            </a:r>
          </a:p>
          <a:p>
            <a:endParaRPr lang="en-US" dirty="0"/>
          </a:p>
          <a:p>
            <a:r>
              <a:rPr lang="en-US" dirty="0" smtClean="0"/>
              <a:t>The ADD button is used to add new items to the list while the REMOVE button is used to delete the item from list.</a:t>
            </a:r>
            <a:endParaRPr lang="en-US" dirty="0"/>
          </a:p>
        </p:txBody>
      </p:sp>
    </p:spTree>
    <p:extLst>
      <p:ext uri="{BB962C8B-B14F-4D97-AF65-F5344CB8AC3E}">
        <p14:creationId xmlns:p14="http://schemas.microsoft.com/office/powerpoint/2010/main" val="2054837083"/>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902299" y="965915"/>
            <a:ext cx="4468969" cy="646331"/>
          </a:xfrm>
          <a:prstGeom prst="rect">
            <a:avLst/>
          </a:prstGeom>
          <a:noFill/>
        </p:spPr>
        <p:txBody>
          <a:bodyPr wrap="square" rtlCol="0">
            <a:spAutoFit/>
          </a:bodyPr>
          <a:lstStyle/>
          <a:p>
            <a:r>
              <a:rPr lang="en-US" sz="3600" dirty="0">
                <a:solidFill>
                  <a:schemeClr val="accent2">
                    <a:lumMod val="75000"/>
                  </a:schemeClr>
                </a:solidFill>
              </a:rPr>
              <a:t>Add New </a:t>
            </a:r>
            <a:r>
              <a:rPr lang="en-US" sz="3600" dirty="0" smtClean="0">
                <a:solidFill>
                  <a:schemeClr val="accent2">
                    <a:lumMod val="75000"/>
                  </a:schemeClr>
                </a:solidFill>
              </a:rPr>
              <a:t>Item</a:t>
            </a:r>
            <a:endParaRPr lang="en-US" dirty="0">
              <a:solidFill>
                <a:schemeClr val="accent2">
                  <a:lumMod val="75000"/>
                </a:schemeClr>
              </a:solidFill>
            </a:endParaRPr>
          </a:p>
        </p:txBody>
      </p:sp>
      <p:pic>
        <p:nvPicPr>
          <p:cNvPr id="6146" name="Picture 2" descr="D:\SE_project\add_item.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30970" y="2011491"/>
            <a:ext cx="8849579" cy="44600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46028519"/>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949262" y="1931831"/>
            <a:ext cx="7340958" cy="2308324"/>
          </a:xfrm>
          <a:prstGeom prst="rect">
            <a:avLst/>
          </a:prstGeom>
          <a:noFill/>
        </p:spPr>
        <p:txBody>
          <a:bodyPr wrap="square" rtlCol="0">
            <a:spAutoFit/>
          </a:bodyPr>
          <a:lstStyle/>
          <a:p>
            <a:r>
              <a:rPr lang="en-US" dirty="0" smtClean="0"/>
              <a:t>This is the window used to add new items to stock.</a:t>
            </a:r>
          </a:p>
          <a:p>
            <a:endParaRPr lang="en-US" dirty="0" smtClean="0"/>
          </a:p>
          <a:p>
            <a:r>
              <a:rPr lang="en-US" dirty="0" smtClean="0"/>
              <a:t>You need to give name to the stock, choose the category and brand form the dropdown list, and finally give some </a:t>
            </a:r>
            <a:r>
              <a:rPr lang="en-US" dirty="0" err="1" smtClean="0"/>
              <a:t>discription</a:t>
            </a:r>
            <a:r>
              <a:rPr lang="en-US" dirty="0" smtClean="0"/>
              <a:t> about the item then click ADD ITEM.</a:t>
            </a:r>
            <a:endParaRPr lang="en-US" dirty="0"/>
          </a:p>
          <a:p>
            <a:endParaRPr lang="en-US" dirty="0" smtClean="0"/>
          </a:p>
          <a:p>
            <a:r>
              <a:rPr lang="en-US" dirty="0" smtClean="0"/>
              <a:t>You can also click on the CANCEL button to go back to stock screen.</a:t>
            </a:r>
            <a:endParaRPr lang="en-US" dirty="0"/>
          </a:p>
        </p:txBody>
      </p:sp>
    </p:spTree>
    <p:extLst>
      <p:ext uri="{BB962C8B-B14F-4D97-AF65-F5344CB8AC3E}">
        <p14:creationId xmlns:p14="http://schemas.microsoft.com/office/powerpoint/2010/main" val="2818680184"/>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219718" y="940158"/>
            <a:ext cx="5821251" cy="646331"/>
          </a:xfrm>
          <a:prstGeom prst="rect">
            <a:avLst/>
          </a:prstGeom>
          <a:noFill/>
        </p:spPr>
        <p:txBody>
          <a:bodyPr wrap="square" rtlCol="0">
            <a:spAutoFit/>
          </a:bodyPr>
          <a:lstStyle/>
          <a:p>
            <a:pPr algn="ctr"/>
            <a:r>
              <a:rPr lang="en-US" sz="3600" dirty="0" smtClean="0">
                <a:solidFill>
                  <a:schemeClr val="accent2">
                    <a:lumMod val="75000"/>
                  </a:schemeClr>
                </a:solidFill>
              </a:rPr>
              <a:t>Category</a:t>
            </a:r>
            <a:endParaRPr lang="en-US" sz="3600" dirty="0">
              <a:solidFill>
                <a:schemeClr val="accent2">
                  <a:lumMod val="75000"/>
                </a:schemeClr>
              </a:solidFill>
            </a:endParaRPr>
          </a:p>
        </p:txBody>
      </p:sp>
      <p:pic>
        <p:nvPicPr>
          <p:cNvPr id="7170" name="Picture 2" descr="D:\SE_project\category.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82292" y="1728050"/>
            <a:ext cx="7904141" cy="47371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32309323"/>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871989" y="1906073"/>
            <a:ext cx="7276563" cy="2031325"/>
          </a:xfrm>
          <a:prstGeom prst="rect">
            <a:avLst/>
          </a:prstGeom>
          <a:noFill/>
        </p:spPr>
        <p:txBody>
          <a:bodyPr wrap="square" rtlCol="0">
            <a:spAutoFit/>
          </a:bodyPr>
          <a:lstStyle/>
          <a:p>
            <a:r>
              <a:rPr lang="en-US" dirty="0"/>
              <a:t>This is the window by which storekeepers </a:t>
            </a:r>
            <a:r>
              <a:rPr lang="en-US" dirty="0" smtClean="0"/>
              <a:t> add and remove category information.</a:t>
            </a:r>
          </a:p>
          <a:p>
            <a:endParaRPr lang="en-US" dirty="0"/>
          </a:p>
          <a:p>
            <a:r>
              <a:rPr lang="en-US" dirty="0" smtClean="0"/>
              <a:t>Category shows what the object Is made for.</a:t>
            </a:r>
          </a:p>
          <a:p>
            <a:endParaRPr lang="en-US" dirty="0"/>
          </a:p>
          <a:p>
            <a:r>
              <a:rPr lang="en-US" dirty="0" smtClean="0"/>
              <a:t>It has a name, date added, some description and the person who added.</a:t>
            </a:r>
          </a:p>
        </p:txBody>
      </p:sp>
    </p:spTree>
    <p:extLst>
      <p:ext uri="{BB962C8B-B14F-4D97-AF65-F5344CB8AC3E}">
        <p14:creationId xmlns:p14="http://schemas.microsoft.com/office/powerpoint/2010/main" val="4125374241"/>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168203" y="901521"/>
            <a:ext cx="5241701" cy="646331"/>
          </a:xfrm>
          <a:prstGeom prst="rect">
            <a:avLst/>
          </a:prstGeom>
          <a:noFill/>
        </p:spPr>
        <p:txBody>
          <a:bodyPr wrap="square" rtlCol="0">
            <a:spAutoFit/>
          </a:bodyPr>
          <a:lstStyle/>
          <a:p>
            <a:pPr algn="ctr"/>
            <a:r>
              <a:rPr lang="en-US" sz="3600" dirty="0" smtClean="0">
                <a:solidFill>
                  <a:schemeClr val="accent2">
                    <a:lumMod val="75000"/>
                  </a:schemeClr>
                </a:solidFill>
              </a:rPr>
              <a:t>Add New Category</a:t>
            </a:r>
            <a:endParaRPr lang="en-US" sz="3600" dirty="0">
              <a:solidFill>
                <a:schemeClr val="accent2">
                  <a:lumMod val="75000"/>
                </a:schemeClr>
              </a:solidFill>
            </a:endParaRPr>
          </a:p>
        </p:txBody>
      </p:sp>
      <p:pic>
        <p:nvPicPr>
          <p:cNvPr id="5122" name="Picture 2" descr="D:\SE_project\add_category_dialo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68203" y="2088189"/>
            <a:ext cx="7522336" cy="36429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22443452"/>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743200" y="2021983"/>
            <a:ext cx="8345510" cy="2031325"/>
          </a:xfrm>
          <a:prstGeom prst="rect">
            <a:avLst/>
          </a:prstGeom>
          <a:noFill/>
        </p:spPr>
        <p:txBody>
          <a:bodyPr wrap="square" rtlCol="0">
            <a:spAutoFit/>
          </a:bodyPr>
          <a:lstStyle/>
          <a:p>
            <a:r>
              <a:rPr lang="en-US" dirty="0"/>
              <a:t>This is the window used to add new items to stock.</a:t>
            </a:r>
          </a:p>
          <a:p>
            <a:endParaRPr lang="en-US" dirty="0"/>
          </a:p>
          <a:p>
            <a:r>
              <a:rPr lang="en-US" dirty="0"/>
              <a:t>You need to give name to the </a:t>
            </a:r>
            <a:r>
              <a:rPr lang="en-US" dirty="0" smtClean="0"/>
              <a:t>category,  give date </a:t>
            </a:r>
            <a:r>
              <a:rPr lang="en-US" dirty="0"/>
              <a:t>and finally give some description about the item then click ADD ITEM</a:t>
            </a:r>
          </a:p>
          <a:p>
            <a:endParaRPr lang="en-US" dirty="0"/>
          </a:p>
          <a:p>
            <a:r>
              <a:rPr lang="en-US" dirty="0"/>
              <a:t>You can also click on the CANCEL button to go back to stock screen.</a:t>
            </a:r>
          </a:p>
          <a:p>
            <a:endParaRPr lang="en-US" dirty="0"/>
          </a:p>
        </p:txBody>
      </p:sp>
    </p:spTree>
    <p:extLst>
      <p:ext uri="{BB962C8B-B14F-4D97-AF65-F5344CB8AC3E}">
        <p14:creationId xmlns:p14="http://schemas.microsoft.com/office/powerpoint/2010/main" val="3032130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04294" y="2620336"/>
            <a:ext cx="5224551" cy="1269084"/>
          </a:xfrm>
        </p:spPr>
        <p:txBody>
          <a:bodyPr>
            <a:normAutofit/>
          </a:bodyPr>
          <a:lstStyle/>
          <a:p>
            <a:r>
              <a:rPr lang="en-US" sz="5400" dirty="0" smtClean="0"/>
              <a:t>Requirements</a:t>
            </a:r>
            <a:endParaRPr lang="en-US" sz="5400" dirty="0"/>
          </a:p>
        </p:txBody>
      </p:sp>
    </p:spTree>
    <p:extLst>
      <p:ext uri="{BB962C8B-B14F-4D97-AF65-F5344CB8AC3E}">
        <p14:creationId xmlns:p14="http://schemas.microsoft.com/office/powerpoint/2010/main" val="363909182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D:\bran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95471" y="1288625"/>
            <a:ext cx="8087932" cy="4936643"/>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4005330" y="540913"/>
            <a:ext cx="4018209" cy="923330"/>
          </a:xfrm>
          <a:prstGeom prst="rect">
            <a:avLst/>
          </a:prstGeom>
          <a:noFill/>
        </p:spPr>
        <p:txBody>
          <a:bodyPr wrap="square" rtlCol="0">
            <a:spAutoFit/>
          </a:bodyPr>
          <a:lstStyle/>
          <a:p>
            <a:pPr algn="ctr"/>
            <a:r>
              <a:rPr lang="en-US" sz="3600" dirty="0" smtClean="0">
                <a:solidFill>
                  <a:srgbClr val="31B4E6">
                    <a:lumMod val="75000"/>
                  </a:srgbClr>
                </a:solidFill>
              </a:rPr>
              <a:t>Brand</a:t>
            </a:r>
            <a:endParaRPr lang="en-US" sz="3600" dirty="0">
              <a:solidFill>
                <a:srgbClr val="31B4E6">
                  <a:lumMod val="75000"/>
                </a:srgbClr>
              </a:solidFill>
            </a:endParaRPr>
          </a:p>
          <a:p>
            <a:endParaRPr lang="en-US" dirty="0">
              <a:solidFill>
                <a:prstClr val="black"/>
              </a:solidFill>
            </a:endParaRPr>
          </a:p>
        </p:txBody>
      </p:sp>
    </p:spTree>
    <p:extLst>
      <p:ext uri="{BB962C8B-B14F-4D97-AF65-F5344CB8AC3E}">
        <p14:creationId xmlns:p14="http://schemas.microsoft.com/office/powerpoint/2010/main" val="3505710777"/>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52293" y="1609859"/>
            <a:ext cx="6658377" cy="2308324"/>
          </a:xfrm>
          <a:prstGeom prst="rect">
            <a:avLst/>
          </a:prstGeom>
          <a:noFill/>
        </p:spPr>
        <p:txBody>
          <a:bodyPr wrap="square" rtlCol="0">
            <a:spAutoFit/>
          </a:bodyPr>
          <a:lstStyle/>
          <a:p>
            <a:r>
              <a:rPr lang="en-US" dirty="0"/>
              <a:t>This is the window by which storekeepers  add and remove </a:t>
            </a:r>
            <a:r>
              <a:rPr lang="en-US" dirty="0" smtClean="0"/>
              <a:t>Brand information</a:t>
            </a:r>
            <a:r>
              <a:rPr lang="en-US" dirty="0"/>
              <a:t>.</a:t>
            </a:r>
          </a:p>
          <a:p>
            <a:endParaRPr lang="en-US" dirty="0"/>
          </a:p>
          <a:p>
            <a:r>
              <a:rPr lang="en-US" dirty="0" smtClean="0"/>
              <a:t>Brand shows who made the object.</a:t>
            </a:r>
            <a:endParaRPr lang="en-US" dirty="0"/>
          </a:p>
          <a:p>
            <a:endParaRPr lang="en-US" dirty="0"/>
          </a:p>
          <a:p>
            <a:r>
              <a:rPr lang="en-US" dirty="0"/>
              <a:t>It has a name, date added, some </a:t>
            </a:r>
            <a:r>
              <a:rPr lang="en-US" dirty="0" smtClean="0"/>
              <a:t>description, category and </a:t>
            </a:r>
            <a:r>
              <a:rPr lang="en-US" dirty="0"/>
              <a:t>the person who added.</a:t>
            </a:r>
          </a:p>
          <a:p>
            <a:endParaRPr lang="en-US" dirty="0"/>
          </a:p>
        </p:txBody>
      </p:sp>
    </p:spTree>
    <p:extLst>
      <p:ext uri="{BB962C8B-B14F-4D97-AF65-F5344CB8AC3E}">
        <p14:creationId xmlns:p14="http://schemas.microsoft.com/office/powerpoint/2010/main" val="4270375819"/>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709114" y="663160"/>
            <a:ext cx="4675031" cy="646331"/>
          </a:xfrm>
          <a:prstGeom prst="rect">
            <a:avLst/>
          </a:prstGeom>
          <a:noFill/>
        </p:spPr>
        <p:txBody>
          <a:bodyPr wrap="square" rtlCol="0">
            <a:spAutoFit/>
          </a:bodyPr>
          <a:lstStyle/>
          <a:p>
            <a:r>
              <a:rPr lang="en-US" sz="3600" dirty="0">
                <a:solidFill>
                  <a:srgbClr val="31B4E6">
                    <a:lumMod val="75000"/>
                  </a:srgbClr>
                </a:solidFill>
              </a:rPr>
              <a:t>Add New </a:t>
            </a:r>
            <a:r>
              <a:rPr lang="en-US" sz="3600" dirty="0" smtClean="0">
                <a:solidFill>
                  <a:srgbClr val="31B4E6">
                    <a:lumMod val="75000"/>
                  </a:srgbClr>
                </a:solidFill>
              </a:rPr>
              <a:t>Brand</a:t>
            </a:r>
            <a:endParaRPr lang="en-US" sz="3600" dirty="0">
              <a:solidFill>
                <a:srgbClr val="31B4E6">
                  <a:lumMod val="75000"/>
                </a:srgbClr>
              </a:solidFill>
            </a:endParaRPr>
          </a:p>
        </p:txBody>
      </p:sp>
      <p:pic>
        <p:nvPicPr>
          <p:cNvPr id="4098" name="Picture 2" descr="D:\SE_project\add_brand_dialo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14748" y="1916403"/>
            <a:ext cx="8132110" cy="41237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87346386"/>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884867" y="1532585"/>
            <a:ext cx="6684135" cy="2585323"/>
          </a:xfrm>
          <a:prstGeom prst="rect">
            <a:avLst/>
          </a:prstGeom>
          <a:noFill/>
        </p:spPr>
        <p:txBody>
          <a:bodyPr wrap="square" rtlCol="0">
            <a:spAutoFit/>
          </a:bodyPr>
          <a:lstStyle/>
          <a:p>
            <a:r>
              <a:rPr lang="en-US" dirty="0"/>
              <a:t>This is the window used to add new </a:t>
            </a:r>
            <a:r>
              <a:rPr lang="en-US" dirty="0" smtClean="0"/>
              <a:t>Brands.</a:t>
            </a:r>
            <a:endParaRPr lang="en-US" dirty="0"/>
          </a:p>
          <a:p>
            <a:endParaRPr lang="en-US" dirty="0"/>
          </a:p>
          <a:p>
            <a:r>
              <a:rPr lang="en-US" dirty="0"/>
              <a:t>You need to give name to the </a:t>
            </a:r>
            <a:r>
              <a:rPr lang="en-US" dirty="0" smtClean="0"/>
              <a:t>brand, </a:t>
            </a:r>
            <a:r>
              <a:rPr lang="en-US" dirty="0"/>
              <a:t>choose the category </a:t>
            </a:r>
            <a:r>
              <a:rPr lang="en-US" dirty="0" smtClean="0"/>
              <a:t>form </a:t>
            </a:r>
            <a:r>
              <a:rPr lang="en-US" dirty="0"/>
              <a:t>the dropdown list, and finally give some </a:t>
            </a:r>
            <a:r>
              <a:rPr lang="en-US" dirty="0" smtClean="0"/>
              <a:t>description </a:t>
            </a:r>
            <a:r>
              <a:rPr lang="en-US" dirty="0"/>
              <a:t>about the item then click ADD ITEM.</a:t>
            </a:r>
          </a:p>
          <a:p>
            <a:endParaRPr lang="en-US" dirty="0"/>
          </a:p>
          <a:p>
            <a:r>
              <a:rPr lang="en-US" dirty="0"/>
              <a:t>You can also click on the CANCEL button to go back to stock screen.</a:t>
            </a:r>
          </a:p>
          <a:p>
            <a:endParaRPr lang="en-US" dirty="0"/>
          </a:p>
        </p:txBody>
      </p:sp>
    </p:spTree>
    <p:extLst>
      <p:ext uri="{BB962C8B-B14F-4D97-AF65-F5344CB8AC3E}">
        <p14:creationId xmlns:p14="http://schemas.microsoft.com/office/powerpoint/2010/main" val="3529765631"/>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D:\request.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48296" y="1725769"/>
            <a:ext cx="8632140" cy="4700789"/>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4417454" y="643944"/>
            <a:ext cx="5048518" cy="646331"/>
          </a:xfrm>
          <a:prstGeom prst="rect">
            <a:avLst/>
          </a:prstGeom>
          <a:noFill/>
        </p:spPr>
        <p:txBody>
          <a:bodyPr wrap="square" rtlCol="0">
            <a:spAutoFit/>
          </a:bodyPr>
          <a:lstStyle/>
          <a:p>
            <a:r>
              <a:rPr lang="en-US" sz="3600" dirty="0" smtClean="0">
                <a:solidFill>
                  <a:srgbClr val="31B4E6">
                    <a:lumMod val="75000"/>
                  </a:srgbClr>
                </a:solidFill>
              </a:rPr>
              <a:t>Request</a:t>
            </a:r>
            <a:endParaRPr lang="en-US" sz="3600" dirty="0">
              <a:solidFill>
                <a:srgbClr val="31B4E6">
                  <a:lumMod val="75000"/>
                </a:srgbClr>
              </a:solidFill>
            </a:endParaRPr>
          </a:p>
        </p:txBody>
      </p:sp>
    </p:spTree>
    <p:extLst>
      <p:ext uri="{BB962C8B-B14F-4D97-AF65-F5344CB8AC3E}">
        <p14:creationId xmlns:p14="http://schemas.microsoft.com/office/powerpoint/2010/main" val="2426507588"/>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859110" y="2343955"/>
            <a:ext cx="7778839" cy="1754326"/>
          </a:xfrm>
          <a:prstGeom prst="rect">
            <a:avLst/>
          </a:prstGeom>
          <a:noFill/>
        </p:spPr>
        <p:txBody>
          <a:bodyPr wrap="square" rtlCol="0">
            <a:spAutoFit/>
          </a:bodyPr>
          <a:lstStyle/>
          <a:p>
            <a:r>
              <a:rPr lang="en-US" dirty="0"/>
              <a:t>This is the window by which storekeepers  </a:t>
            </a:r>
            <a:r>
              <a:rPr lang="en-US" dirty="0" smtClean="0"/>
              <a:t>approves and denies  Item Requests.</a:t>
            </a:r>
            <a:endParaRPr lang="en-US" dirty="0"/>
          </a:p>
          <a:p>
            <a:endParaRPr lang="en-US" dirty="0"/>
          </a:p>
          <a:p>
            <a:r>
              <a:rPr lang="en-US" dirty="0"/>
              <a:t>It has a </a:t>
            </a:r>
            <a:r>
              <a:rPr lang="en-US" dirty="0" smtClean="0"/>
              <a:t>request id, user name, </a:t>
            </a:r>
            <a:r>
              <a:rPr lang="en-US" dirty="0"/>
              <a:t>date </a:t>
            </a:r>
            <a:r>
              <a:rPr lang="en-US" dirty="0" smtClean="0"/>
              <a:t>requested, item id, approved by and approved.</a:t>
            </a:r>
            <a:endParaRPr lang="en-US" dirty="0"/>
          </a:p>
          <a:p>
            <a:endParaRPr lang="en-US" dirty="0"/>
          </a:p>
        </p:txBody>
      </p:sp>
    </p:spTree>
    <p:extLst>
      <p:ext uri="{BB962C8B-B14F-4D97-AF65-F5344CB8AC3E}">
        <p14:creationId xmlns:p14="http://schemas.microsoft.com/office/powerpoint/2010/main" val="4082611403"/>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06085" y="2511380"/>
            <a:ext cx="6426557" cy="2800767"/>
          </a:xfrm>
          <a:prstGeom prst="rect">
            <a:avLst/>
          </a:prstGeom>
          <a:noFill/>
        </p:spPr>
        <p:txBody>
          <a:bodyPr wrap="square" rtlCol="0">
            <a:spAutoFit/>
          </a:bodyPr>
          <a:lstStyle/>
          <a:p>
            <a:r>
              <a:rPr lang="en-US" sz="4400" dirty="0" smtClean="0">
                <a:solidFill>
                  <a:schemeClr val="accent2">
                    <a:lumMod val="75000"/>
                  </a:schemeClr>
                </a:solidFill>
              </a:rPr>
              <a:t>			Normal User</a:t>
            </a:r>
          </a:p>
          <a:p>
            <a:pPr lvl="0"/>
            <a:r>
              <a:rPr lang="en-US" sz="4400" dirty="0" err="1" smtClean="0">
                <a:solidFill>
                  <a:srgbClr val="31B4E6">
                    <a:lumMod val="75000"/>
                  </a:srgbClr>
                </a:solidFill>
              </a:rPr>
              <a:t>Username:atr</a:t>
            </a:r>
            <a:r>
              <a:rPr lang="en-US" sz="4400" dirty="0" smtClean="0">
                <a:solidFill>
                  <a:srgbClr val="31B4E6">
                    <a:lumMod val="75000"/>
                  </a:srgbClr>
                </a:solidFill>
              </a:rPr>
              <a:t>/8584/10</a:t>
            </a:r>
          </a:p>
          <a:p>
            <a:pPr lvl="0"/>
            <a:r>
              <a:rPr lang="en-US" sz="4400" dirty="0" smtClean="0">
                <a:solidFill>
                  <a:srgbClr val="31B4E6">
                    <a:lumMod val="75000"/>
                  </a:srgbClr>
                </a:solidFill>
              </a:rPr>
              <a:t>Password: </a:t>
            </a:r>
            <a:r>
              <a:rPr lang="en-US" sz="4400" dirty="0">
                <a:solidFill>
                  <a:srgbClr val="31B4E6">
                    <a:lumMod val="75000"/>
                  </a:srgbClr>
                </a:solidFill>
              </a:rPr>
              <a:t>1234</a:t>
            </a:r>
          </a:p>
          <a:p>
            <a:endParaRPr lang="en-US" sz="4400" dirty="0">
              <a:solidFill>
                <a:schemeClr val="accent2">
                  <a:lumMod val="75000"/>
                </a:schemeClr>
              </a:solidFill>
            </a:endParaRPr>
          </a:p>
        </p:txBody>
      </p:sp>
    </p:spTree>
    <p:extLst>
      <p:ext uri="{BB962C8B-B14F-4D97-AF65-F5344CB8AC3E}">
        <p14:creationId xmlns:p14="http://schemas.microsoft.com/office/powerpoint/2010/main" val="4232311931"/>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descr="D:\SE_project\user_item.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24074" y="1719666"/>
            <a:ext cx="9010823" cy="4462194"/>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3400023" y="708544"/>
            <a:ext cx="4636394" cy="584775"/>
          </a:xfrm>
          <a:prstGeom prst="rect">
            <a:avLst/>
          </a:prstGeom>
          <a:noFill/>
        </p:spPr>
        <p:txBody>
          <a:bodyPr wrap="square" rtlCol="0">
            <a:spAutoFit/>
          </a:bodyPr>
          <a:lstStyle/>
          <a:p>
            <a:pPr algn="ctr"/>
            <a:r>
              <a:rPr lang="en-US" sz="3200" dirty="0" smtClean="0">
                <a:solidFill>
                  <a:schemeClr val="accent2">
                    <a:lumMod val="75000"/>
                  </a:schemeClr>
                </a:solidFill>
              </a:rPr>
              <a:t>User Item</a:t>
            </a:r>
            <a:endParaRPr lang="en-US" sz="3200" dirty="0">
              <a:solidFill>
                <a:schemeClr val="accent2">
                  <a:lumMod val="75000"/>
                </a:schemeClr>
              </a:solidFill>
            </a:endParaRPr>
          </a:p>
        </p:txBody>
      </p:sp>
    </p:spTree>
    <p:extLst>
      <p:ext uri="{BB962C8B-B14F-4D97-AF65-F5344CB8AC3E}">
        <p14:creationId xmlns:p14="http://schemas.microsoft.com/office/powerpoint/2010/main" val="676553341"/>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944710" y="1996225"/>
            <a:ext cx="7495504" cy="2585323"/>
          </a:xfrm>
          <a:prstGeom prst="rect">
            <a:avLst/>
          </a:prstGeom>
          <a:noFill/>
        </p:spPr>
        <p:txBody>
          <a:bodyPr wrap="square" rtlCol="0">
            <a:spAutoFit/>
          </a:bodyPr>
          <a:lstStyle/>
          <a:p>
            <a:r>
              <a:rPr lang="en-US" dirty="0"/>
              <a:t>This is the window used to </a:t>
            </a:r>
            <a:r>
              <a:rPr lang="en-US" dirty="0" smtClean="0"/>
              <a:t>check out  Items in List and take request for an item.</a:t>
            </a:r>
            <a:endParaRPr lang="en-US" dirty="0"/>
          </a:p>
          <a:p>
            <a:endParaRPr lang="en-US" dirty="0"/>
          </a:p>
          <a:p>
            <a:r>
              <a:rPr lang="en-US" dirty="0"/>
              <a:t>You need to give name to the brand, choose the category form the dropdown list, and finally give some description about the item then click ADD ITEM.</a:t>
            </a:r>
          </a:p>
          <a:p>
            <a:endParaRPr lang="en-US" dirty="0"/>
          </a:p>
          <a:p>
            <a:r>
              <a:rPr lang="en-US" dirty="0"/>
              <a:t>You can also click on the CANCEL button to go back to stock screen.</a:t>
            </a:r>
            <a:endParaRPr lang="en-US" dirty="0"/>
          </a:p>
        </p:txBody>
      </p:sp>
    </p:spTree>
    <p:extLst>
      <p:ext uri="{BB962C8B-B14F-4D97-AF65-F5344CB8AC3E}">
        <p14:creationId xmlns:p14="http://schemas.microsoft.com/office/powerpoint/2010/main" val="2864290286"/>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descr="D:\SE_project\user_complai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63881" y="1619920"/>
            <a:ext cx="9890375" cy="4600575"/>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2936383" y="605307"/>
            <a:ext cx="5962918" cy="584775"/>
          </a:xfrm>
          <a:prstGeom prst="rect">
            <a:avLst/>
          </a:prstGeom>
          <a:noFill/>
        </p:spPr>
        <p:txBody>
          <a:bodyPr wrap="square" rtlCol="0">
            <a:spAutoFit/>
          </a:bodyPr>
          <a:lstStyle/>
          <a:p>
            <a:pPr algn="ctr"/>
            <a:r>
              <a:rPr lang="en-US" sz="3200" dirty="0" smtClean="0">
                <a:solidFill>
                  <a:schemeClr val="accent2">
                    <a:lumMod val="75000"/>
                  </a:schemeClr>
                </a:solidFill>
              </a:rPr>
              <a:t>User Complain</a:t>
            </a:r>
            <a:endParaRPr lang="en-US" sz="3200" dirty="0">
              <a:solidFill>
                <a:schemeClr val="accent2">
                  <a:lumMod val="75000"/>
                </a:schemeClr>
              </a:solidFill>
            </a:endParaRPr>
          </a:p>
        </p:txBody>
      </p:sp>
    </p:spTree>
    <p:extLst>
      <p:ext uri="{BB962C8B-B14F-4D97-AF65-F5344CB8AC3E}">
        <p14:creationId xmlns:p14="http://schemas.microsoft.com/office/powerpoint/2010/main" val="15589530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Functional requirement</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66244" y="3092603"/>
            <a:ext cx="7059010" cy="1943371"/>
          </a:xfrm>
        </p:spPr>
      </p:pic>
    </p:spTree>
    <p:extLst>
      <p:ext uri="{BB962C8B-B14F-4D97-AF65-F5344CB8AC3E}">
        <p14:creationId xmlns:p14="http://schemas.microsoft.com/office/powerpoint/2010/main" val="378373722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781837" y="2215166"/>
            <a:ext cx="6375042" cy="2862322"/>
          </a:xfrm>
          <a:prstGeom prst="rect">
            <a:avLst/>
          </a:prstGeom>
          <a:noFill/>
        </p:spPr>
        <p:txBody>
          <a:bodyPr wrap="square" rtlCol="0">
            <a:spAutoFit/>
          </a:bodyPr>
          <a:lstStyle/>
          <a:p>
            <a:r>
              <a:rPr lang="en-US" dirty="0"/>
              <a:t>This is the window used to </a:t>
            </a:r>
            <a:r>
              <a:rPr lang="en-US" dirty="0" smtClean="0"/>
              <a:t>complain about the product </a:t>
            </a:r>
            <a:r>
              <a:rPr lang="en-US" dirty="0" err="1" smtClean="0"/>
              <a:t>inhand</a:t>
            </a:r>
            <a:r>
              <a:rPr lang="en-US" dirty="0" smtClean="0"/>
              <a:t>.</a:t>
            </a:r>
            <a:endParaRPr lang="en-US" dirty="0"/>
          </a:p>
          <a:p>
            <a:endParaRPr lang="en-US" dirty="0"/>
          </a:p>
          <a:p>
            <a:r>
              <a:rPr lang="en-US" dirty="0"/>
              <a:t>You need to give name to the brand, choose the category form the dropdown list, and finally give some description about the item then click ADD ITEM.</a:t>
            </a:r>
          </a:p>
          <a:p>
            <a:endParaRPr lang="en-US" dirty="0"/>
          </a:p>
          <a:p>
            <a:r>
              <a:rPr lang="en-US" dirty="0"/>
              <a:t>You can also click on the CANCEL button to go back to stock screen.</a:t>
            </a:r>
          </a:p>
          <a:p>
            <a:endParaRPr lang="en-US" dirty="0"/>
          </a:p>
        </p:txBody>
      </p:sp>
    </p:spTree>
    <p:extLst>
      <p:ext uri="{BB962C8B-B14F-4D97-AF65-F5344CB8AC3E}">
        <p14:creationId xmlns:p14="http://schemas.microsoft.com/office/powerpoint/2010/main" val="106540576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99943" y="909286"/>
            <a:ext cx="6192114" cy="5039428"/>
          </a:xfrm>
          <a:prstGeom prst="rect">
            <a:avLst/>
          </a:prstGeom>
        </p:spPr>
      </p:pic>
    </p:spTree>
    <p:extLst>
      <p:ext uri="{BB962C8B-B14F-4D97-AF65-F5344CB8AC3E}">
        <p14:creationId xmlns:p14="http://schemas.microsoft.com/office/powerpoint/2010/main" val="2394569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8960" y="415320"/>
            <a:ext cx="5710567" cy="1374292"/>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08960" y="1666149"/>
            <a:ext cx="5499463" cy="5132205"/>
          </a:xfrm>
          <a:prstGeom prst="rect">
            <a:avLst/>
          </a:prstGeom>
        </p:spPr>
      </p:pic>
    </p:spTree>
    <p:extLst>
      <p:ext uri="{BB962C8B-B14F-4D97-AF65-F5344CB8AC3E}">
        <p14:creationId xmlns:p14="http://schemas.microsoft.com/office/powerpoint/2010/main" val="27431429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70306" y="210280"/>
            <a:ext cx="5973009" cy="1238423"/>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70306" y="1448703"/>
            <a:ext cx="5877745" cy="4715533"/>
          </a:xfrm>
          <a:prstGeom prst="rect">
            <a:avLst/>
          </a:prstGeom>
        </p:spPr>
      </p:pic>
    </p:spTree>
    <p:extLst>
      <p:ext uri="{BB962C8B-B14F-4D97-AF65-F5344CB8AC3E}">
        <p14:creationId xmlns:p14="http://schemas.microsoft.com/office/powerpoint/2010/main" val="672087228"/>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Wisp" id="{7CB32D59-10C0-40DD-B7BD-2E94284A981C}" vid="{4F34B87B-9C7A-41AE-A6CB-48536223DFF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Wisp</Template>
  <TotalTime>213</TotalTime>
  <Words>875</Words>
  <Application>Microsoft Office PowerPoint</Application>
  <PresentationFormat>Custom</PresentationFormat>
  <Paragraphs>103</Paragraphs>
  <Slides>60</Slides>
  <Notes>0</Notes>
  <HiddenSlides>0</HiddenSlides>
  <MMClips>0</MMClips>
  <ScaleCrop>false</ScaleCrop>
  <HeadingPairs>
    <vt:vector size="4" baseType="variant">
      <vt:variant>
        <vt:lpstr>Theme</vt:lpstr>
      </vt:variant>
      <vt:variant>
        <vt:i4>1</vt:i4>
      </vt:variant>
      <vt:variant>
        <vt:lpstr>Slide Titles</vt:lpstr>
      </vt:variant>
      <vt:variant>
        <vt:i4>60</vt:i4>
      </vt:variant>
    </vt:vector>
  </HeadingPairs>
  <TitlesOfParts>
    <vt:vector size="61" baseType="lpstr">
      <vt:lpstr>Wisp</vt:lpstr>
      <vt:lpstr> </vt:lpstr>
      <vt:lpstr>1.1 Purpose </vt:lpstr>
      <vt:lpstr> Introduction </vt:lpstr>
      <vt:lpstr>Scope</vt:lpstr>
      <vt:lpstr>Requirements</vt:lpstr>
      <vt:lpstr>  Functional requirement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Non-Functional requirement</vt:lpstr>
      <vt:lpstr>Class Diagram and  Sequence diagram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Cherie</dc:creator>
  <cp:lastModifiedBy>Cherie</cp:lastModifiedBy>
  <cp:revision>20</cp:revision>
  <dcterms:created xsi:type="dcterms:W3CDTF">2019-07-12T13:33:19Z</dcterms:created>
  <dcterms:modified xsi:type="dcterms:W3CDTF">2019-07-12T21:03:34Z</dcterms:modified>
</cp:coreProperties>
</file>