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D624-3DCB-4668-9C3C-857024ECEAF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13F6-A84A-4BA6-8547-E5F65ECD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MAHARISHI UNIVERSITY  OF MANAGMENT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90875" cy="30384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59375" y="2424113"/>
            <a:ext cx="7032625" cy="2354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Application Programming Project </a:t>
            </a:r>
          </a:p>
          <a:p>
            <a:pPr marL="0" indent="0">
              <a:buNone/>
            </a:pPr>
            <a:r>
              <a:rPr lang="en-US" dirty="0" smtClean="0"/>
              <a:t>Title : Share Ride Web </a:t>
            </a:r>
            <a:r>
              <a:rPr lang="en-US" dirty="0"/>
              <a:t>A</a:t>
            </a:r>
            <a:r>
              <a:rPr lang="en-US" dirty="0" smtClean="0"/>
              <a:t>pplication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6378" y="5731560"/>
            <a:ext cx="638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: </a:t>
            </a:r>
            <a:r>
              <a:rPr lang="en-US" dirty="0"/>
              <a:t>C</a:t>
            </a:r>
            <a:r>
              <a:rPr lang="en-US" dirty="0" smtClean="0"/>
              <a:t>omputer Science </a:t>
            </a:r>
          </a:p>
          <a:p>
            <a:r>
              <a:rPr lang="en-US" dirty="0" smtClean="0"/>
              <a:t> Date : 11/21/2019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enables users and drivers to communicate easily for a given trip at specified date and time.</a:t>
            </a:r>
          </a:p>
          <a:p>
            <a:r>
              <a:rPr lang="en-US" dirty="0" smtClean="0"/>
              <a:t>This application needs  more enhancement to be agile software.</a:t>
            </a:r>
            <a:endParaRPr lang="en-US" dirty="0" smtClean="0"/>
          </a:p>
          <a:p>
            <a:r>
              <a:rPr lang="en-US" dirty="0" smtClean="0"/>
              <a:t>In the future we will make this application more interactive and responsive.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Group Members 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4504" y="1690688"/>
            <a:ext cx="90688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</a:t>
            </a:r>
            <a:r>
              <a:rPr lang="en-US" sz="4000" dirty="0" err="1"/>
              <a:t>Dawit</a:t>
            </a:r>
            <a:r>
              <a:rPr lang="en-US" sz="4000" dirty="0"/>
              <a:t> </a:t>
            </a:r>
            <a:r>
              <a:rPr lang="en-US" sz="4000" dirty="0" err="1"/>
              <a:t>Anbessie</a:t>
            </a:r>
            <a:r>
              <a:rPr lang="en-US" sz="4000" dirty="0"/>
              <a:t> </a:t>
            </a:r>
            <a:r>
              <a:rPr lang="en-US" sz="4000" dirty="0" smtClean="0"/>
              <a:t>     : 610521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2. </a:t>
            </a:r>
            <a:r>
              <a:rPr lang="en-US" sz="4000" dirty="0" err="1"/>
              <a:t>Yared</a:t>
            </a:r>
            <a:r>
              <a:rPr lang="en-US" sz="4000" dirty="0"/>
              <a:t> </a:t>
            </a:r>
            <a:r>
              <a:rPr lang="en-US" sz="4000" dirty="0" err="1"/>
              <a:t>Beyene</a:t>
            </a:r>
            <a:r>
              <a:rPr lang="en-US" sz="4000" dirty="0"/>
              <a:t> </a:t>
            </a:r>
            <a:r>
              <a:rPr lang="en-US" sz="4000" dirty="0" smtClean="0"/>
              <a:t>        : 110466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3. </a:t>
            </a:r>
            <a:r>
              <a:rPr lang="en-US" sz="4000" dirty="0" err="1"/>
              <a:t>Mulusew</a:t>
            </a:r>
            <a:r>
              <a:rPr lang="en-US" sz="4000" dirty="0"/>
              <a:t> </a:t>
            </a:r>
            <a:r>
              <a:rPr lang="en-US" sz="4000" dirty="0" err="1" smtClean="0"/>
              <a:t>Kassa</a:t>
            </a:r>
            <a:r>
              <a:rPr lang="en-US" sz="4000" dirty="0" smtClean="0"/>
              <a:t>      : 610480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4. </a:t>
            </a:r>
            <a:r>
              <a:rPr lang="en-US" sz="4000" dirty="0" err="1"/>
              <a:t>Tesfai</a:t>
            </a:r>
            <a:r>
              <a:rPr lang="en-US" sz="4000" dirty="0"/>
              <a:t> </a:t>
            </a:r>
            <a:r>
              <a:rPr lang="en-US" sz="4000" dirty="0" err="1"/>
              <a:t>Gebrekidan</a:t>
            </a:r>
            <a:r>
              <a:rPr lang="en-US" sz="4000" dirty="0"/>
              <a:t> </a:t>
            </a:r>
            <a:r>
              <a:rPr lang="en-US" sz="4000" dirty="0" smtClean="0"/>
              <a:t> : 110464 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50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Transportation plays a vital roll in our day to day activates </a:t>
            </a:r>
          </a:p>
          <a:p>
            <a:r>
              <a:rPr lang="en-US" dirty="0" smtClean="0"/>
              <a:t>With the help of technology we can make some difference in our way of transportation </a:t>
            </a:r>
          </a:p>
          <a:p>
            <a:r>
              <a:rPr lang="en-US" dirty="0" smtClean="0"/>
              <a:t>The ride share app provides a suitable a way to </a:t>
            </a:r>
            <a:r>
              <a:rPr lang="en-US" dirty="0" smtClean="0"/>
              <a:t>connect customers with drivers. </a:t>
            </a:r>
          </a:p>
          <a:p>
            <a:r>
              <a:rPr lang="en-US" dirty="0" smtClean="0"/>
              <a:t>customers  can search and reserve a sit for a trip </a:t>
            </a:r>
          </a:p>
          <a:p>
            <a:r>
              <a:rPr lang="en-US" dirty="0" smtClean="0"/>
              <a:t>On the other hand  drivers can post a  drive </a:t>
            </a:r>
          </a:p>
          <a:p>
            <a:r>
              <a:rPr lang="en-US" dirty="0" smtClean="0"/>
              <a:t>The application displays the available drive for a specified date and 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4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Objective 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this project is to provide a convenient way of  connecting Drivers and customers for transportation </a:t>
            </a:r>
            <a:r>
              <a:rPr lang="en-US" dirty="0" err="1" smtClean="0"/>
              <a:t>sevice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se case diagram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94" y="845507"/>
            <a:ext cx="9820406" cy="60124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551112" y="1578279"/>
            <a:ext cx="2279737" cy="194153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 Diagram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82" y="1891430"/>
            <a:ext cx="8091813" cy="4396635"/>
          </a:xfrm>
        </p:spPr>
      </p:pic>
    </p:spTree>
    <p:extLst>
      <p:ext uri="{BB962C8B-B14F-4D97-AF65-F5344CB8AC3E}">
        <p14:creationId xmlns:p14="http://schemas.microsoft.com/office/powerpoint/2010/main" val="103920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Model 2 architecture</a:t>
            </a:r>
            <a:r>
              <a:rPr lang="en-US" dirty="0"/>
              <a:t> </a:t>
            </a:r>
            <a:r>
              <a:rPr lang="en-US" dirty="0" smtClean="0"/>
              <a:t>to design our web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2480153"/>
            <a:ext cx="6976998" cy="36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Analysis ,Design and </a:t>
            </a: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P</a:t>
            </a:r>
            <a:r>
              <a:rPr lang="en-US" dirty="0" smtClean="0"/>
              <a:t>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implement this application</a:t>
            </a:r>
          </a:p>
          <a:p>
            <a:r>
              <a:rPr lang="en-US" dirty="0" smtClean="0"/>
              <a:t>WE identified different interacting objects and their relationships.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user, ride and  reservation objects</a:t>
            </a:r>
          </a:p>
          <a:p>
            <a:r>
              <a:rPr lang="en-US" dirty="0" smtClean="0"/>
              <a:t> We applied java servlet classes as controller ,java classes for Model(POJO ) and Java sever pages for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7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application enables</a:t>
            </a:r>
          </a:p>
          <a:p>
            <a:r>
              <a:rPr lang="en-US" dirty="0"/>
              <a:t> </a:t>
            </a:r>
            <a:r>
              <a:rPr lang="en-US" dirty="0" smtClean="0"/>
              <a:t>users to see available drives and details about a particular drive</a:t>
            </a:r>
          </a:p>
          <a:p>
            <a:r>
              <a:rPr lang="en-US" dirty="0" smtClean="0"/>
              <a:t>Users to sign in and sign up to reserve a drive</a:t>
            </a:r>
          </a:p>
          <a:p>
            <a:r>
              <a:rPr lang="en-US" dirty="0" smtClean="0"/>
              <a:t>Drivers to sign in ,sign up and post  a drive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MAHARISHI UNIVERSITY  OF MANAGMENT</vt:lpstr>
      <vt:lpstr>Group Members </vt:lpstr>
      <vt:lpstr>Introduction </vt:lpstr>
      <vt:lpstr>Objective </vt:lpstr>
      <vt:lpstr>Use case diagram  </vt:lpstr>
      <vt:lpstr>Application Class Diagram</vt:lpstr>
      <vt:lpstr>Design Pattern</vt:lpstr>
      <vt:lpstr>OO Analysis ,Design and Programming Principles</vt:lpstr>
      <vt:lpstr>Implementation and Result</vt:lpstr>
      <vt:lpstr>Conclusion and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UNIVERSITY  OF MANAGMENT</dc:title>
  <dc:creator>pc</dc:creator>
  <cp:lastModifiedBy>pc</cp:lastModifiedBy>
  <cp:revision>20</cp:revision>
  <dcterms:created xsi:type="dcterms:W3CDTF">2019-11-20T17:40:34Z</dcterms:created>
  <dcterms:modified xsi:type="dcterms:W3CDTF">2019-11-20T23:24:34Z</dcterms:modified>
</cp:coreProperties>
</file>