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Gafima Branch Economic Profitability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Yared Tsegaw</a:t>
            </a:r>
          </a:p>
          <a:p>
            <a:r>
              <a:t>Date: March 15,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 Strategy &amp; Financial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📉 Loss reduced: From 5.3M (Jan) to 4.8M (Feb).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📊 Break-even focus: Strengthening revenue streams &amp; cutting costs.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🔹 Maximize LCY &amp; FCY collection through superior service.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🔹 Enhance digital banking for customer experience.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🔹 Control expenses while growing high-yield revenue.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🔹 Ensure long-term financial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🙏 Open for questions &amp;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Objective of the 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✅ The primary objective of the bank is to maximize profitability.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✅ Profitability is achieved through excellent customer service.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Service &amp;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👉 Excellent customer service leads to higher customer retention.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👉 More transactions result in higher LCY and FCY inflows.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LCY &amp; FCY as Key Revenue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💰 LCY &amp; FCY contribute 95% of branch income.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💰 More transactions mean higher revenue generation.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Customer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✨ A superior experience increases deposit growth.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✨ Seamless services ensure higher transaction volumes.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📈 Income growth: Increased by 46.67M in Feb 2025.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📈 Loanable funds: Increased from 249.47M to 259.81M.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📈 FCY collection: Increased by 322.44K.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Expense Breakdown &amp; Cost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🚨 Largest costs: Salaries &amp; interest expenses.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🚀 Strategies: Optimize HQ charges, expand low-cost deposits.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Loanable Funds &amp; Deposit Mobilization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🏦 Higher lending capacity leads to stable interest income.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🏦 Growth in non-interest-bearing deposits reduces funding costs.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FCY Collection &amp; Digital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🌍 Strengthened FCY collection strategies enhance revenue.</a:t>
            </a:r>
          </a:p>
          <a:p>
            <a:pPr>
              <a:spcAft>
                <a:spcPts val="1000"/>
              </a:spcAft>
              <a:defRPr b="1" sz="2400">
                <a:solidFill>
                  <a:srgbClr val="003399"/>
                </a:solidFill>
              </a:defRPr>
            </a:pPr>
            <a:r>
              <a:t>📲 Digital banking adoption improves efficiency and cost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