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Gafima Branch Economic Profitability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Q1 2025 Performance Overview</a:t>
            </a:r>
          </a:p>
          <a:p>
            <a:r>
              <a:t>Presenter: Yared Tsegaw  |  Date: April 11,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⭐ Customer Service = 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Not in business district but: Comfortable layout, Ample parking</a:t>
            </a:r>
          </a:p>
          <a:p>
            <a:r>
              <a:t>- Excellent customer service = key differentiator</a:t>
            </a:r>
          </a:p>
          <a:p>
            <a:r>
              <a:t>- Attracts &amp; retains LCY/FCY deposits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⚠️ Key Challenges (March Snapshot)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- 36M birr decline in demand cooperative account</a:t>
            </a:r>
          </a:p>
          <a:p>
            <a:r>
              <a:t>- Need to recover via targeted LCY/FCY mobilization</a:t>
            </a:r>
          </a:p>
          <a:p>
            <a:r>
              <a:t>- Stronger staff alignment to profitability needed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Strategic Way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Focus on LCY/FCY deposits (90% of income)</a:t>
            </a:r>
          </a:p>
          <a:p>
            <a:r>
              <a:t>- Strengthen customer service to boost deposits</a:t>
            </a:r>
          </a:p>
          <a:p>
            <a:r>
              <a:t>- Migrate customers to digital platforms</a:t>
            </a:r>
          </a:p>
          <a:p>
            <a:r>
              <a:t>- Prioritize cost control &amp; non-interest deposits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🙏 Thank You &amp;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Let’s sustain our excellent service culture</a:t>
            </a:r>
          </a:p>
          <a:p>
            <a:r>
              <a:t>- Open for questions and feedback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Objective of the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Share Q1 2025 economic performance</a:t>
            </a:r>
          </a:p>
          <a:p>
            <a:r>
              <a:t>- Analyze income and expense components</a:t>
            </a:r>
          </a:p>
          <a:p>
            <a:r>
              <a:t>- Highlight impact of customer service &amp; digital migration</a:t>
            </a:r>
          </a:p>
          <a:p>
            <a:r>
              <a:t>- Provide insights for profitability improvement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🏦 Income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Major contributors: Loanable Fund &amp; FCY (90%+)</a:t>
            </a:r>
          </a:p>
          <a:p>
            <a:r>
              <a:t>- Loanable: 14% on 80% of total deposits</a:t>
            </a:r>
          </a:p>
          <a:p>
            <a:r>
              <a:t>- FCY: 5 birr per USD collected</a:t>
            </a:r>
          </a:p>
          <a:p>
            <a:r>
              <a:t>- FCY split: 90% to collecting, 10% to selling branch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💵 Loanable Fund Income (LCY)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Jan: 20.37M birr</a:t>
            </a:r>
          </a:p>
          <a:p>
            <a:r>
              <a:t>- Feb: 24.25M birr (▲ 3.88M)</a:t>
            </a:r>
          </a:p>
          <a:p>
            <a:r>
              <a:t>- Mar: 27.87M birr (▲ 3.62M)</a:t>
            </a:r>
          </a:p>
          <a:p>
            <a:r>
              <a:t>- Largest share of economic income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💱 FCY Collection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Jan: 525K birr</a:t>
            </a:r>
          </a:p>
          <a:p>
            <a:r>
              <a:t>- Feb: 847K birr (▲ 322K)</a:t>
            </a:r>
          </a:p>
          <a:p>
            <a:r>
              <a:t>- Mar: 874K birr (▲ 27K)</a:t>
            </a:r>
          </a:p>
          <a:p>
            <a:r>
              <a:t>- FCY mobilization: priority growth area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Commission &amp; Other Incomes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Commission (exc. FCY): Jan: 1.63M | Feb: 2.01M | Mar: 2.24M</a:t>
            </a:r>
          </a:p>
          <a:p>
            <a:r>
              <a:t>- Other Income: Jan: 213K | Feb: 229K | Mar: 247K</a:t>
            </a:r>
          </a:p>
          <a:p>
            <a:r>
              <a:t>- Consistent month-to-month growth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📉 Interest Expense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- 7% interest on savings</a:t>
            </a:r>
          </a:p>
          <a:p>
            <a:r>
              <a:t>- 0% on demand accounts</a:t>
            </a:r>
          </a:p>
          <a:p>
            <a:r>
              <a:t>- Promote non-interest-bearing deposit mobilization</a:t>
            </a:r>
          </a:p>
          <a:p>
            <a:r>
              <a:t>- Reducing expense boosts profitability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💻 Digital Transactions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±100 birr cost/gain per transaction</a:t>
            </a:r>
          </a:p>
          <a:p>
            <a:r>
              <a:t>- Serve our own customers in-branch</a:t>
            </a:r>
          </a:p>
          <a:p>
            <a:r>
              <a:t>- Promote: Mobile, Internet, Card Banking, CBE Birr</a:t>
            </a:r>
          </a:p>
          <a:p>
            <a:r>
              <a:t>- Digital commissions increase revenue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🧾 Cost Center &amp; Expense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Branch = cost center (bears local + HO/Region/District cost)</a:t>
            </a:r>
          </a:p>
          <a:p>
            <a:r>
              <a:t>- More local cost = more shared cost</a:t>
            </a:r>
          </a:p>
          <a:p>
            <a:r>
              <a:t>- Lowering branch cost reduces expense burden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