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3979545"/>
          </a:xfrm>
        </p:spPr>
        <p:txBody>
          <a:bodyPr/>
          <a:p>
            <a:r>
              <a:rPr lang="en-US" altLang="en-US" sz="3200"/>
              <a:t>Institute of Technology</a:t>
            </a:r>
            <a:br>
              <a:rPr lang="en-US" altLang="en-US" sz="3200"/>
            </a:br>
            <a:r>
              <a:rPr lang="en-US" altLang="en-US" sz="3200"/>
              <a:t>School of Computing</a:t>
            </a:r>
            <a:br>
              <a:rPr lang="en-US"/>
            </a:br>
            <a:r>
              <a:rPr lang="en-US" altLang="en-US" sz="3200">
                <a:sym typeface="+mn-ea"/>
              </a:rPr>
              <a:t>Department of Software Engineering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46345"/>
            <a:ext cx="9040495" cy="211455"/>
          </a:xfrm>
        </p:spPr>
        <p:txBody>
          <a:bodyPr>
            <a:normAutofit fontScale="50000"/>
          </a:bodyPr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0" y="1375410"/>
            <a:ext cx="5940425" cy="214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en-US">
                <a:sym typeface="+mn-ea"/>
              </a:rPr>
              <a:t> </a:t>
            </a:r>
            <a:r>
              <a:rPr lang="en-US" altLang="en-US" sz="2400">
                <a:sym typeface="+mn-ea"/>
              </a:rPr>
              <a:t>Course title:Fundamental of Artificial Intelligence</a:t>
            </a:r>
            <a:endParaRPr lang="en-US" altLang="en-US" sz="2400"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ym typeface="+mn-ea"/>
              </a:rPr>
              <a:t> Course code:SEng 4091</a:t>
            </a:r>
            <a:endParaRPr lang="en-US" altLang="en-US" sz="2400">
              <a:sym typeface="+mn-ea"/>
            </a:endParaRPr>
          </a:p>
          <a:p>
            <a:pPr marL="0" indent="0">
              <a:buNone/>
            </a:pPr>
            <a:r>
              <a:rPr lang="en-US" altLang="en-US" sz="2400">
                <a:sym typeface="+mn-ea"/>
              </a:rPr>
              <a:t> Project Title: </a:t>
            </a:r>
            <a:r>
              <a:rPr lang="en-US" altLang="en-US" sz="2400"/>
              <a:t>Knowledge Base for Wildlife Conservation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/>
              <a:t>                                        </a:t>
            </a:r>
            <a:r>
              <a:rPr lang="en-US" altLang="en-US" sz="2000"/>
              <a:t>Group Members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</a:t>
            </a:r>
            <a:r>
              <a:rPr lang="en-US" altLang="en-US" sz="2000"/>
              <a:t>  Name  </a:t>
            </a:r>
            <a:r>
              <a:rPr lang="en-US" altLang="en-US"/>
              <a:t>                                                 </a:t>
            </a:r>
            <a:r>
              <a:rPr lang="en-US" altLang="en-US" sz="2000"/>
              <a:t>ID Number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</a:t>
            </a:r>
            <a:r>
              <a:rPr lang="en-US" altLang="en-US" sz="2000"/>
              <a:t> 1.Yared Kassa…………………………………………........…..1303033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       2.Geleta Bekele……………………………………..….....…..1301323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       3.Zekariyas Woreket………………………………..…...…..1306501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       4.Abel Assefa……………………………………….….......…..1300419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           5.Betsegaw Muluneh………………………………....……..1300580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/>
              <a:t>                                                                      </a:t>
            </a:r>
            <a:r>
              <a:rPr lang="en-US" altLang="en-US" sz="2000"/>
              <a:t>Submitted to Mr. Teame</a:t>
            </a:r>
            <a:endParaRPr lang="en-US" alt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   </a:t>
            </a:r>
            <a:r>
              <a:rPr lang="en-US" b="1"/>
              <a:t>1.how to run the prolog file</a:t>
            </a:r>
            <a:endParaRPr lang="en-US" b="1"/>
          </a:p>
          <a:p>
            <a:pPr marL="0" indent="0">
              <a:buNone/>
            </a:pPr>
            <a:r>
              <a:rPr lang="en-US" altLang="en-US"/>
              <a:t>Download and Install SWI-Prolog: Visit swi-prolog.org/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Open SWI-Prolog: Launch SWI-Prolog from your applications menu.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Load the Prolog File: In the SWI-Prolog console, load your Prolog file.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?- [C:/path/to/your/wildlife.pl].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Verify Loading: If the file loads successfully, you should see a green message indicating that the file was loaded.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5231765" y="994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Project Description cont...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   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</a:t>
            </a:r>
            <a:r>
              <a:rPr lang="en-US" b="1"/>
              <a:t> </a:t>
            </a:r>
            <a:r>
              <a:rPr lang="en-US" altLang="en-US" b="1"/>
              <a:t>Query the Rules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             1. Query to check if a species is at risk: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?- at_risk(ethiopian_wolf).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?- at_risk(mountain_nyala). 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             2. Query to find out conservation strategies for a species: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?- recommended_conservation_strategy(ethiopian_wolf, Strategy).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?- recommended_conservation_strategy(bale_monkey, Strategy).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            3. Query to check which activities are harming species: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?- mitigate_human_activity(gelada_baboon, Activity).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?- mitigate_human_activity(bale_monkey, Activity).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Project Description cont...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/>
              <a:t>       </a:t>
            </a:r>
            <a:r>
              <a:rPr lang="en-US" b="1">
                <a:sym typeface="+mn-ea"/>
              </a:rPr>
              <a:t>1.how to run the python file</a:t>
            </a:r>
            <a:endParaRPr lang="en-US" b="1">
              <a:sym typeface="+mn-ea"/>
            </a:endParaRPr>
          </a:p>
          <a:p>
            <a:pPr marL="0" indent="0">
              <a:buNone/>
            </a:pPr>
            <a:endParaRPr lang="en-US" b="1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Download Python: Visit python.org and download the latest version for your operating system.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Install Python: Run the installer. During installation, make sure to check the box that says "Add Python to PATH".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Open Command Prompt and Install pyswip: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                pip install pyswip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Navigate to the Script Directory:  C:\Users\Lucy_Com\Documents\AI_Assignment&gt;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Run the Script: python wildlife_conservation.py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Interact with the Program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Input Animal Names: When prompted, enter the name of an animal (e.g., gelada_baboon, bale_monkey, etc.).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r>
              <a:rPr lang="en-US" altLang="en-US" sz="2000">
                <a:sym typeface="+mn-ea"/>
              </a:rPr>
              <a:t>Exit the Program: To exit the program, type -1 and press Enter.</a:t>
            </a:r>
            <a:endParaRPr lang="en-US" altLang="en-US" sz="2000">
              <a:sym typeface="+mn-ea"/>
            </a:endParaRPr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2310</Words>
  <Application>WPS Presentation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Institute of Technology School of Computing Department of Software Engineering</vt:lpstr>
      <vt:lpstr>PowerPoint 演示文稿</vt:lpstr>
      <vt:lpstr>Project Description</vt:lpstr>
      <vt:lpstr>Project Description cont...</vt:lpstr>
      <vt:lpstr>Project Description cont...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Institute of Technology School of Computing Department of Software Engineering</dc:title>
  <dc:creator>Lucy_Com</dc:creator>
  <cp:lastModifiedBy>Lucy_Com</cp:lastModifiedBy>
  <cp:revision>4</cp:revision>
  <dcterms:created xsi:type="dcterms:W3CDTF">2025-01-09T20:15:00Z</dcterms:created>
  <dcterms:modified xsi:type="dcterms:W3CDTF">2025-01-14T19:02:01Z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D06C06CE8ADF4CE68381A4FD538DC8F9_13</vt:lpwstr>
  </property>
  <property fmtid="{D5CDD505-2E9C-101B-9397-08002B2CF9AE}" pid="3" name="KSOProductBuildVer">
    <vt:lpwstr>1033-12.2.0.19805</vt:lpwstr>
  </property>
</Properties>
</file>