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A97B-E4C3-4E60-A462-230534D60851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58BA-4084-41E2-B03C-68CFBAFF2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43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A97B-E4C3-4E60-A462-230534D60851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58BA-4084-41E2-B03C-68CFBAFF2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26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A97B-E4C3-4E60-A462-230534D60851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58BA-4084-41E2-B03C-68CFBAFF2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9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A97B-E4C3-4E60-A462-230534D60851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58BA-4084-41E2-B03C-68CFBAFF2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6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A97B-E4C3-4E60-A462-230534D60851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58BA-4084-41E2-B03C-68CFBAFF2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17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A97B-E4C3-4E60-A462-230534D60851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58BA-4084-41E2-B03C-68CFBAFF2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24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A97B-E4C3-4E60-A462-230534D60851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58BA-4084-41E2-B03C-68CFBAFF2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27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A97B-E4C3-4E60-A462-230534D60851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58BA-4084-41E2-B03C-68CFBAFF2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16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A97B-E4C3-4E60-A462-230534D60851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58BA-4084-41E2-B03C-68CFBAFF2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2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A97B-E4C3-4E60-A462-230534D60851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58BA-4084-41E2-B03C-68CFBAFF2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6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A97B-E4C3-4E60-A462-230534D60851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58BA-4084-41E2-B03C-68CFBAFF2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46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1A97B-E4C3-4E60-A462-230534D60851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758BA-4084-41E2-B03C-68CFBAFF2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4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API/Document/wri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676" y="539454"/>
            <a:ext cx="4593182" cy="6255818"/>
          </a:xfrm>
        </p:spPr>
      </p:pic>
    </p:spTree>
    <p:extLst>
      <p:ext uri="{BB962C8B-B14F-4D97-AF65-F5344CB8AC3E}">
        <p14:creationId xmlns:p14="http://schemas.microsoft.com/office/powerpoint/2010/main" val="232684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85554" y="2356740"/>
            <a:ext cx="8752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i="0" dirty="0" smtClean="0">
                <a:solidFill>
                  <a:srgbClr val="0070C0"/>
                </a:solidFill>
                <a:effectLst/>
                <a:latin typeface="solomon-sans"/>
              </a:rPr>
              <a:t> </a:t>
            </a:r>
            <a:r>
              <a:rPr lang="ru-RU" b="1" i="0" dirty="0" smtClean="0">
                <a:solidFill>
                  <a:srgbClr val="0070C0"/>
                </a:solidFill>
                <a:effectLst/>
                <a:latin typeface="solomon-sans"/>
              </a:rPr>
              <a:t>Создаем переменные </a:t>
            </a:r>
            <a:r>
              <a:rPr lang="ru-RU" b="1" i="0" dirty="0" err="1" smtClean="0">
                <a:solidFill>
                  <a:srgbClr val="0070C0"/>
                </a:solidFill>
                <a:effectLst/>
                <a:latin typeface="solomon-sans"/>
              </a:rPr>
              <a:t>price</a:t>
            </a:r>
            <a:r>
              <a:rPr lang="ru-RU" b="1" i="0" dirty="0" smtClean="0">
                <a:solidFill>
                  <a:srgbClr val="0070C0"/>
                </a:solidFill>
                <a:effectLst/>
                <a:latin typeface="solomon-sans"/>
              </a:rPr>
              <a:t> = 0; </a:t>
            </a:r>
            <a:r>
              <a:rPr lang="ru-RU" b="1" i="0" dirty="0" err="1" smtClean="0">
                <a:solidFill>
                  <a:srgbClr val="0070C0"/>
                </a:solidFill>
                <a:effectLst/>
                <a:latin typeface="solomon-sans"/>
              </a:rPr>
              <a:t>applePrice</a:t>
            </a:r>
            <a:r>
              <a:rPr lang="ru-RU" b="1" i="0" dirty="0" smtClean="0">
                <a:solidFill>
                  <a:srgbClr val="0070C0"/>
                </a:solidFill>
                <a:effectLst/>
                <a:latin typeface="solomon-sans"/>
              </a:rPr>
              <a:t> = 10; </a:t>
            </a:r>
            <a:r>
              <a:rPr lang="ru-RU" b="1" i="0" dirty="0" err="1" smtClean="0">
                <a:solidFill>
                  <a:srgbClr val="0070C0"/>
                </a:solidFill>
                <a:effectLst/>
                <a:latin typeface="solomon-sans"/>
              </a:rPr>
              <a:t>orangePrice</a:t>
            </a:r>
            <a:r>
              <a:rPr lang="ru-RU" b="1" i="0" dirty="0" smtClean="0">
                <a:solidFill>
                  <a:srgbClr val="0070C0"/>
                </a:solidFill>
                <a:effectLst/>
                <a:latin typeface="solomon-sans"/>
              </a:rPr>
              <a:t> = 12; </a:t>
            </a:r>
            <a:r>
              <a:rPr lang="ru-RU" b="1" i="0" dirty="0" err="1" smtClean="0">
                <a:solidFill>
                  <a:srgbClr val="0070C0"/>
                </a:solidFill>
                <a:effectLst/>
                <a:latin typeface="solomon-sans"/>
              </a:rPr>
              <a:t>kiwiPrice</a:t>
            </a:r>
            <a:r>
              <a:rPr lang="ru-RU" b="1" i="0" dirty="0" smtClean="0">
                <a:solidFill>
                  <a:srgbClr val="0070C0"/>
                </a:solidFill>
                <a:effectLst/>
                <a:latin typeface="solomon-sans"/>
              </a:rPr>
              <a:t> = 15;</a:t>
            </a:r>
            <a:endParaRPr lang="ru-RU" b="0" i="0" dirty="0">
              <a:solidFill>
                <a:srgbClr val="0070C0"/>
              </a:solidFill>
              <a:effectLst/>
              <a:latin typeface="solomon-sans"/>
            </a:endParaRPr>
          </a:p>
        </p:txBody>
      </p:sp>
    </p:spTree>
    <p:extLst>
      <p:ext uri="{BB962C8B-B14F-4D97-AF65-F5344CB8AC3E}">
        <p14:creationId xmlns:p14="http://schemas.microsoft.com/office/powerpoint/2010/main" val="38500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7" y="1314994"/>
            <a:ext cx="9897597" cy="41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80754" y="2549324"/>
            <a:ext cx="7463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olomon-sans"/>
              </a:rPr>
              <a:t>3. </a:t>
            </a:r>
            <a:r>
              <a:rPr lang="ru-RU" b="1" dirty="0">
                <a:solidFill>
                  <a:srgbClr val="0070C0"/>
                </a:solidFill>
                <a:latin typeface="solomon-sans"/>
              </a:rPr>
              <a:t>С помощью </a:t>
            </a:r>
            <a:r>
              <a:rPr lang="ru-RU" b="1" dirty="0" err="1">
                <a:solidFill>
                  <a:srgbClr val="0070C0"/>
                </a:solidFill>
                <a:latin typeface="solomon-sans"/>
                <a:hlinkClick r:id="rId2"/>
              </a:rPr>
              <a:t>document.write</a:t>
            </a:r>
            <a:r>
              <a:rPr lang="ru-RU" b="1" dirty="0">
                <a:solidFill>
                  <a:srgbClr val="0070C0"/>
                </a:solidFill>
                <a:latin typeface="solomon-sans"/>
                <a:hlinkClick r:id="rId2"/>
              </a:rPr>
              <a:t>()</a:t>
            </a:r>
            <a:r>
              <a:rPr lang="ru-RU" b="1" dirty="0">
                <a:solidFill>
                  <a:srgbClr val="0070C0"/>
                </a:solidFill>
                <a:latin typeface="solomon-sans"/>
              </a:rPr>
              <a:t> выводим в </a:t>
            </a:r>
            <a:r>
              <a:rPr lang="ru-RU" b="1" dirty="0" err="1">
                <a:solidFill>
                  <a:srgbClr val="0070C0"/>
                </a:solidFill>
                <a:latin typeface="solomon-sans"/>
              </a:rPr>
              <a:t>body</a:t>
            </a:r>
            <a:r>
              <a:rPr lang="ru-RU" b="1" dirty="0">
                <a:solidFill>
                  <a:srgbClr val="0070C0"/>
                </a:solidFill>
                <a:latin typeface="solomon-sans"/>
              </a:rPr>
              <a:t> финальное значение переменной </a:t>
            </a:r>
            <a:r>
              <a:rPr lang="ru-RU" b="1" dirty="0" err="1">
                <a:solidFill>
                  <a:srgbClr val="0070C0"/>
                </a:solidFill>
                <a:latin typeface="solomon-sans"/>
              </a:rPr>
              <a:t>price</a:t>
            </a:r>
            <a:r>
              <a:rPr lang="ru-RU" b="1" dirty="0">
                <a:solidFill>
                  <a:srgbClr val="0070C0"/>
                </a:solidFill>
                <a:latin typeface="solomon-sans"/>
              </a:rPr>
              <a:t> в теге h1 с текстом "</a:t>
            </a:r>
            <a:r>
              <a:rPr lang="ru-RU" b="1" dirty="0" err="1">
                <a:solidFill>
                  <a:srgbClr val="0070C0"/>
                </a:solidFill>
                <a:latin typeface="solomon-sans"/>
              </a:rPr>
              <a:t>Final</a:t>
            </a:r>
            <a:r>
              <a:rPr lang="ru-RU" b="1" dirty="0">
                <a:solidFill>
                  <a:srgbClr val="0070C0"/>
                </a:solidFill>
                <a:latin typeface="solomon-sans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solomon-sans"/>
              </a:rPr>
              <a:t>price</a:t>
            </a:r>
            <a:r>
              <a:rPr lang="ru-RU" b="1" dirty="0">
                <a:solidFill>
                  <a:srgbClr val="0070C0"/>
                </a:solidFill>
                <a:latin typeface="solomon-sans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solomon-sans"/>
              </a:rPr>
              <a:t>is</a:t>
            </a:r>
            <a:r>
              <a:rPr lang="ru-RU" b="1" dirty="0">
                <a:solidFill>
                  <a:srgbClr val="0070C0"/>
                </a:solidFill>
                <a:latin typeface="solomon-sans"/>
              </a:rPr>
              <a:t> $ПЕРЕМЕННАЯ_PRICE.".</a:t>
            </a:r>
          </a:p>
        </p:txBody>
      </p:sp>
    </p:spTree>
    <p:extLst>
      <p:ext uri="{BB962C8B-B14F-4D97-AF65-F5344CB8AC3E}">
        <p14:creationId xmlns:p14="http://schemas.microsoft.com/office/powerpoint/2010/main" val="11095787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44</Words>
  <Application>Microsoft Office PowerPoint</Application>
  <PresentationFormat>Широкоэкранный</PresentationFormat>
  <Paragraphs>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solomon-sans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 Niki</dc:creator>
  <cp:lastModifiedBy>Serge Niki</cp:lastModifiedBy>
  <cp:revision>2</cp:revision>
  <dcterms:created xsi:type="dcterms:W3CDTF">2023-02-27T16:42:25Z</dcterms:created>
  <dcterms:modified xsi:type="dcterms:W3CDTF">2023-02-27T16:58:58Z</dcterms:modified>
</cp:coreProperties>
</file>