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832C-6E2D-8C0F-A541-5DCA298E0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02CEB-8606-A2A7-7042-81ABE79E8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448A-3C39-8678-8ED3-4801B991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5152-A139-4CFD-3F12-C02D9975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FFA6-3E75-8711-7048-7B7EC7E9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9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385B-E967-1D1A-B731-BF2AFCE6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585E6-5D37-86B5-CAD3-A557DFF3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FC52C-231A-7CB3-7077-79AC98C3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6EB0-90BC-205B-9C40-90D321FC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2582-4942-6FA8-21A8-A92D27ED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60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A27CB-39D5-7F7A-74B8-28F87C644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F843C-F680-B9C3-1457-6EE4C5EEA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EFED-62FD-D944-60A9-60FCFB58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C05A-3202-961B-EC8C-7B48266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92B6-0122-4711-57C1-9628A63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74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9095-428F-FDA7-9C32-32436623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5C37-8BA1-62E6-B9CD-618A3648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00A7-88C5-3DE0-EA3C-D40D3C6D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CA3A-74D3-E3D7-F3E4-B781B926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389C-C306-9EBA-FE55-BD65B000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36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8DE5-C51E-8C94-CD73-E45E89249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EF88-EB44-59AA-8416-516F5CB66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5C299-9541-3598-6344-DE4487FAC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CEC1E-65F0-5031-28AD-9C86EC45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AE93-9ACB-0C3F-37CD-43FD2E00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603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ED5C-27B7-B90D-B59E-30F00A6B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6481-36CF-586F-2A9A-B041CAFB1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D672A-0CBE-BE5D-76DA-BD554E32B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75F0C-2F9C-0AB3-43A9-0FD2F3E4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E0B03-E83B-2785-CABD-66502A6C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B2EE8-38AB-4FB1-D063-503462BA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292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3F09-FCB1-D386-B4E8-5AC067E66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BCDCB-A8BD-382A-80D6-41275EDEE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BCF7-49CD-380B-B3F7-79FC511A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34688-5C75-C51C-9D68-0FDE718C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746EF-0C41-0E10-D93B-E086BD3C6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CA8A-4F5F-4F92-3978-2CDBA3CD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0F157-31D9-6859-38A5-2D8E7275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E5085-0218-DB50-2E8A-2AEF0BB1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5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097D-C81E-9039-1702-FEA3380E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954D8-6B50-AD64-5E59-E29FA764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BD04D-729C-4A9B-9261-E5A1D3EF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4378C-74C0-A925-93DE-98BCB241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291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6E69C-5CEB-9887-6EA3-8F63D47A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A1303-8985-88A9-BC12-4892965B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F559-DE02-8BED-533D-986F20EE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797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D712-6CC8-10AB-BE3C-3CAA9C67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67BD-CEDD-37DE-4BD4-58A415F1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8DF76-22B3-D966-69BF-AB143DA4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62583-6A39-3FC6-9896-89A0BEC4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42AC6-03AA-C1F9-9912-99201715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07C2-709E-B4E0-3C12-C5603FAF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F656-ECB1-021D-8358-B74DD0EE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0F6B2-5CE4-7F2A-1567-9FBA248B4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FE891-6909-0962-A238-ABC55DE2B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4CFE2-AA2F-3FC5-2729-5DC96BC6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52C87-68AD-3E44-3991-FD299D88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EB9EC-EC55-7D71-05F2-E7F88123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18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8F1BF-79A8-4B7C-7415-46C32E3D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1116A-542F-14BC-B022-A383BDEE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E6FD-005B-02D1-A3B1-DD17AD74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D9344-16D9-4206-86A1-B4B28D5C293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EADC-EA88-4F38-29A2-C493A9689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E025-5269-C197-56B8-13F17C19B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4BF1-1778-4562-AF6B-50EDBE61018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97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BE7C-88DA-7234-C22D-FA25BC7C5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Chest Cancer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2AA52-9344-D3AE-DCA1-7AFAC7D87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540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E923-AC8E-BC42-9406-2259FD35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mimarisi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65A99F-7C6C-3A31-7BFD-86ACB3167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8311" y="2207224"/>
            <a:ext cx="7203060" cy="27886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99667-45DC-DD74-52DA-2D44EFF74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1" y="2055813"/>
            <a:ext cx="7115624" cy="39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8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39BC-7593-374D-7ACA-65D8F54D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MobileNet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66340-155A-3F6F-5EF9-24B910DB5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690" y="1585028"/>
            <a:ext cx="2363556" cy="9742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18F4F8-443C-ABFE-6913-72388802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246" y="1585029"/>
            <a:ext cx="2741386" cy="974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8DD193-8B29-702D-54C8-254F937DC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632" y="1585028"/>
            <a:ext cx="2527640" cy="974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15E26B-3C2F-6B83-79DE-367D5E95A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90" y="3145416"/>
            <a:ext cx="6368845" cy="293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3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9F67C-77DA-1F29-E8E0-EA247BEF0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568" y="699682"/>
            <a:ext cx="6690940" cy="4282811"/>
          </a:xfrm>
        </p:spPr>
      </p:pic>
    </p:spTree>
    <p:extLst>
      <p:ext uri="{BB962C8B-B14F-4D97-AF65-F5344CB8AC3E}">
        <p14:creationId xmlns:p14="http://schemas.microsoft.com/office/powerpoint/2010/main" val="286187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7E4DE-7C74-AC85-D4EB-9BCFDFDB6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7" y="0"/>
            <a:ext cx="57703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4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3C76-EAB0-AD82-D237-E0F6B009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Modellerin özellikleri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AD24-5A12-E826-8046-BF08991F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tr-TR" b="1" dirty="0"/>
              <a:t>✅ ResNet50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Derin ağlarda “vanishing gradient” sorununu çözen </a:t>
            </a:r>
            <a:r>
              <a:rPr lang="tr-TR" b="1" dirty="0"/>
              <a:t>skip connection (artı yol)</a:t>
            </a:r>
            <a:r>
              <a:rPr lang="tr-TR" dirty="0"/>
              <a:t> kullanır.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Özellikle çok katmanlı karmaşık verilerde </a:t>
            </a:r>
            <a:r>
              <a:rPr lang="tr-TR" b="1" dirty="0"/>
              <a:t>yüksek doğruluk sağlar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Eğitim sırasında </a:t>
            </a:r>
            <a:r>
              <a:rPr lang="tr-TR" b="1" dirty="0"/>
              <a:t>stabil ve genellikle overfitting yapmaz</a:t>
            </a:r>
            <a:r>
              <a:rPr lang="tr-TR" dirty="0"/>
              <a:t>.</a:t>
            </a:r>
          </a:p>
          <a:p>
            <a:pPr>
              <a:buNone/>
            </a:pPr>
            <a:r>
              <a:rPr lang="tr-TR" b="1" dirty="0"/>
              <a:t>✅ InceptionV3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Her blokta birden fazla filtre boyutu kullanarak </a:t>
            </a:r>
            <a:r>
              <a:rPr lang="tr-TR" b="1" dirty="0"/>
              <a:t>detayları çok yönlü öğrenir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Hem geniş hem derin yapıya sahip olduğu için </a:t>
            </a:r>
            <a:r>
              <a:rPr lang="tr-TR" b="1" dirty="0"/>
              <a:t>daha karmaşık özellikleri öğrenebilir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Eğitim süresi uzundur, ama doğruluğu iyidir.</a:t>
            </a:r>
          </a:p>
          <a:p>
            <a:pPr>
              <a:buNone/>
            </a:pPr>
            <a:r>
              <a:rPr lang="tr-TR" b="1" dirty="0"/>
              <a:t>✅ VGG16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Basit ve düzenli bir yapıya sahiptir.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Tüm katmanlarda 3x3 filtre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Performansı iyidir ama </a:t>
            </a:r>
            <a:r>
              <a:rPr lang="tr-TR" b="1" dirty="0"/>
              <a:t>çok fazla parametre içerdiği için yavaştır ve overfitting riski vardır</a:t>
            </a:r>
            <a:r>
              <a:rPr lang="tr-TR" dirty="0"/>
              <a:t>.</a:t>
            </a:r>
          </a:p>
          <a:p>
            <a:pPr>
              <a:buNone/>
            </a:pPr>
            <a:r>
              <a:rPr lang="tr-TR" b="1" dirty="0"/>
              <a:t>✅ MobileNet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Mobil ve gömülü sistemler için tasarlanmış hafif </a:t>
            </a:r>
            <a:r>
              <a:rPr lang="tr-TR"/>
              <a:t>mimaridir.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/>
              <a:t>Doğruluk </a:t>
            </a:r>
            <a:r>
              <a:rPr lang="tr-TR" dirty="0"/>
              <a:t>diğer modellere göre bir miktar düşük olabilir, ama hızlıdır.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2679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08E8-3FDE-B4F0-4E56-9D838872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Resnet50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A3F20-5EDF-DEA6-4009-53C2FC2CD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691" y="1543968"/>
            <a:ext cx="2878394" cy="1272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F6FF3-051C-EEBF-EA35-A33A2FFB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697" y="1543968"/>
            <a:ext cx="3792745" cy="127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5DA63-99C2-6C61-7943-14AC2391A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113" y="1543968"/>
            <a:ext cx="4494571" cy="127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4F7FC3-C9A8-DD23-5FE1-6741C7B09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91" y="3258209"/>
            <a:ext cx="5837903" cy="282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3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4A106E-B633-FD9C-82E8-D9ED6B065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219" y="698272"/>
            <a:ext cx="668331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5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2228B2-76CB-DD89-5D91-D63AC0AE1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862" y="620764"/>
            <a:ext cx="5754766" cy="5268759"/>
          </a:xfrm>
        </p:spPr>
      </p:pic>
    </p:spTree>
    <p:extLst>
      <p:ext uri="{BB962C8B-B14F-4D97-AF65-F5344CB8AC3E}">
        <p14:creationId xmlns:p14="http://schemas.microsoft.com/office/powerpoint/2010/main" val="40833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AB8A-5DC8-460E-16BB-14EF3E4D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InceptionV3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AA8D74-E4DE-B49C-EC18-F59B23E7D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853" y="1598182"/>
            <a:ext cx="4221222" cy="9079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E0485-EB68-3B56-BA18-F32D911EE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399" y="1598182"/>
            <a:ext cx="2821665" cy="9079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A79B5-8021-1C65-6E7A-6A2BFE3C4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80" y="1598182"/>
            <a:ext cx="2511620" cy="907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8B4A3D-D3D4-A865-8866-A3AE8534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80" y="3155669"/>
            <a:ext cx="6436016" cy="30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46F2CC-5DAE-BC3C-A9D2-4003E6F4F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16" y="569810"/>
            <a:ext cx="6624536" cy="4351338"/>
          </a:xfrm>
        </p:spPr>
      </p:pic>
    </p:spTree>
    <p:extLst>
      <p:ext uri="{BB962C8B-B14F-4D97-AF65-F5344CB8AC3E}">
        <p14:creationId xmlns:p14="http://schemas.microsoft.com/office/powerpoint/2010/main" val="219048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BDE531-93FA-736D-BDC6-467373A10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11" y="0"/>
            <a:ext cx="471058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303D0-6FEA-9A8A-6B64-F9125D655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61" y="373627"/>
            <a:ext cx="7261050" cy="34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9FBF-67E3-54FE-9ED2-626933C7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VGG16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7317F-8862-DBD5-83CE-A014A0BC1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068" y="1690689"/>
            <a:ext cx="2565046" cy="1005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A1E8D-E6CF-A11C-B4DA-00245E07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2936869" cy="100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E87EFB-A73B-BE44-2FE1-2EDAE93E2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114" y="1690688"/>
            <a:ext cx="5273792" cy="100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60327E-3E11-7ECF-5EE4-B09C0BDC7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3429000"/>
            <a:ext cx="6250505" cy="293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E9EDB-B9B9-A8EA-6DF7-6D19717C2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897" y="428802"/>
            <a:ext cx="6607113" cy="4313294"/>
          </a:xfrm>
        </p:spPr>
      </p:pic>
    </p:spTree>
    <p:extLst>
      <p:ext uri="{BB962C8B-B14F-4D97-AF65-F5344CB8AC3E}">
        <p14:creationId xmlns:p14="http://schemas.microsoft.com/office/powerpoint/2010/main" val="95694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133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Chest Cancer detection</vt:lpstr>
      <vt:lpstr>Resnet50</vt:lpstr>
      <vt:lpstr>PowerPoint Presentation</vt:lpstr>
      <vt:lpstr>PowerPoint Presentation</vt:lpstr>
      <vt:lpstr>InceptionV3</vt:lpstr>
      <vt:lpstr>PowerPoint Presentation</vt:lpstr>
      <vt:lpstr>PowerPoint Presentation</vt:lpstr>
      <vt:lpstr>VGG16</vt:lpstr>
      <vt:lpstr>PowerPoint Presentation</vt:lpstr>
      <vt:lpstr>Model mimarisi</vt:lpstr>
      <vt:lpstr>MobileNet </vt:lpstr>
      <vt:lpstr>PowerPoint Presentation</vt:lpstr>
      <vt:lpstr>PowerPoint Presentation</vt:lpstr>
      <vt:lpstr>Modellerin özellikleri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Yaren ibiş</dc:creator>
  <cp:lastModifiedBy>Yaren ibiş</cp:lastModifiedBy>
  <cp:revision>6</cp:revision>
  <dcterms:created xsi:type="dcterms:W3CDTF">2025-05-14T07:56:00Z</dcterms:created>
  <dcterms:modified xsi:type="dcterms:W3CDTF">2025-05-20T13:14:06Z</dcterms:modified>
</cp:coreProperties>
</file>