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b="1" sz="37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matic Data Scientist"/>
          <p:cNvSpPr txBox="1"/>
          <p:nvPr>
            <p:ph type="subTitle" sz="quarter" idx="1"/>
          </p:nvPr>
        </p:nvSpPr>
        <p:spPr>
          <a:xfrm>
            <a:off x="1270000" y="35052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>
              <a:defRPr sz="4700"/>
            </a:pPr>
            <a:r>
              <a:rPr>
                <a:solidFill>
                  <a:srgbClr val="000000"/>
                </a:solidFill>
              </a:rPr>
              <a:t>A</a:t>
            </a:r>
            <a:r>
              <a:t>utomatic </a:t>
            </a:r>
            <a:r>
              <a:rPr>
                <a:solidFill>
                  <a:srgbClr val="000000"/>
                </a:solidFill>
              </a:rPr>
              <a:t>D</a:t>
            </a:r>
            <a:r>
              <a:t>ata </a:t>
            </a:r>
            <a:r>
              <a:rPr>
                <a:solidFill>
                  <a:srgbClr val="000000"/>
                </a:solidFill>
              </a:rPr>
              <a:t>S</a:t>
            </a:r>
            <a:r>
              <a:t>cientist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9300" y="4754892"/>
            <a:ext cx="5461000" cy="367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Group"/>
          <p:cNvGrpSpPr/>
          <p:nvPr/>
        </p:nvGrpSpPr>
        <p:grpSpPr>
          <a:xfrm>
            <a:off x="1058096" y="1209796"/>
            <a:ext cx="4290192" cy="1909392"/>
            <a:chOff x="0" y="0"/>
            <a:chExt cx="4290191" cy="1909391"/>
          </a:xfrm>
        </p:grpSpPr>
        <p:grpSp>
          <p:nvGrpSpPr>
            <p:cNvPr id="123" name="Saturn"/>
            <p:cNvGrpSpPr/>
            <p:nvPr/>
          </p:nvGrpSpPr>
          <p:grpSpPr>
            <a:xfrm>
              <a:off x="511807" y="335851"/>
              <a:ext cx="1531837" cy="803492"/>
              <a:chOff x="0" y="0"/>
              <a:chExt cx="1531836" cy="803491"/>
            </a:xfrm>
          </p:grpSpPr>
          <p:sp>
            <p:nvSpPr>
              <p:cNvPr id="122" name="Saturn"/>
              <p:cNvSpPr/>
              <p:nvPr/>
            </p:nvSpPr>
            <p:spPr>
              <a:xfrm>
                <a:off x="6252" y="6350"/>
                <a:ext cx="1519402" cy="790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6" h="20722" fill="norm" stroke="1" extrusionOk="0">
                    <a:moveTo>
                      <a:pt x="10578" y="1"/>
                    </a:moveTo>
                    <a:cubicBezTo>
                      <a:pt x="9874" y="-20"/>
                      <a:pt x="9157" y="218"/>
                      <a:pt x="8464" y="745"/>
                    </a:cubicBezTo>
                    <a:cubicBezTo>
                      <a:pt x="6243" y="2431"/>
                      <a:pt x="4928" y="6572"/>
                      <a:pt x="5038" y="10863"/>
                    </a:cubicBezTo>
                    <a:cubicBezTo>
                      <a:pt x="5041" y="10972"/>
                      <a:pt x="5010" y="11074"/>
                      <a:pt x="4959" y="11124"/>
                    </a:cubicBezTo>
                    <a:cubicBezTo>
                      <a:pt x="1769" y="14201"/>
                      <a:pt x="-247" y="17027"/>
                      <a:pt x="24" y="18312"/>
                    </a:cubicBezTo>
                    <a:cubicBezTo>
                      <a:pt x="415" y="20165"/>
                      <a:pt x="5419" y="18109"/>
                      <a:pt x="11201" y="13717"/>
                    </a:cubicBezTo>
                    <a:cubicBezTo>
                      <a:pt x="16983" y="9325"/>
                      <a:pt x="21353" y="4260"/>
                      <a:pt x="20962" y="2407"/>
                    </a:cubicBezTo>
                    <a:cubicBezTo>
                      <a:pt x="20691" y="1122"/>
                      <a:pt x="18203" y="1719"/>
                      <a:pt x="14776" y="3669"/>
                    </a:cubicBezTo>
                    <a:cubicBezTo>
                      <a:pt x="14721" y="3700"/>
                      <a:pt x="14661" y="3665"/>
                      <a:pt x="14623" y="3583"/>
                    </a:cubicBezTo>
                    <a:cubicBezTo>
                      <a:pt x="13605" y="1349"/>
                      <a:pt x="12125" y="48"/>
                      <a:pt x="10578" y="1"/>
                    </a:cubicBezTo>
                    <a:close/>
                    <a:moveTo>
                      <a:pt x="16712" y="4606"/>
                    </a:moveTo>
                    <a:cubicBezTo>
                      <a:pt x="17082" y="4644"/>
                      <a:pt x="17316" y="4814"/>
                      <a:pt x="17382" y="5127"/>
                    </a:cubicBezTo>
                    <a:cubicBezTo>
                      <a:pt x="17663" y="6457"/>
                      <a:pt x="14806" y="9877"/>
                      <a:pt x="11001" y="12767"/>
                    </a:cubicBezTo>
                    <a:cubicBezTo>
                      <a:pt x="7197" y="15656"/>
                      <a:pt x="3885" y="16921"/>
                      <a:pt x="3604" y="15592"/>
                    </a:cubicBezTo>
                    <a:cubicBezTo>
                      <a:pt x="3472" y="14965"/>
                      <a:pt x="4037" y="13873"/>
                      <a:pt x="5070" y="12592"/>
                    </a:cubicBezTo>
                    <a:cubicBezTo>
                      <a:pt x="5108" y="12544"/>
                      <a:pt x="5160" y="12586"/>
                      <a:pt x="5170" y="12671"/>
                    </a:cubicBezTo>
                    <a:cubicBezTo>
                      <a:pt x="5233" y="13188"/>
                      <a:pt x="5318" y="13702"/>
                      <a:pt x="5425" y="14209"/>
                    </a:cubicBezTo>
                    <a:cubicBezTo>
                      <a:pt x="5491" y="14521"/>
                      <a:pt x="5563" y="14823"/>
                      <a:pt x="5643" y="15115"/>
                    </a:cubicBezTo>
                    <a:cubicBezTo>
                      <a:pt x="5669" y="15213"/>
                      <a:pt x="5728" y="15266"/>
                      <a:pt x="5785" y="15245"/>
                    </a:cubicBezTo>
                    <a:cubicBezTo>
                      <a:pt x="7141" y="14753"/>
                      <a:pt x="8983" y="13676"/>
                      <a:pt x="10888" y="12230"/>
                    </a:cubicBezTo>
                    <a:cubicBezTo>
                      <a:pt x="12711" y="10845"/>
                      <a:pt x="14371" y="9297"/>
                      <a:pt x="15561" y="7873"/>
                    </a:cubicBezTo>
                    <a:cubicBezTo>
                      <a:pt x="15601" y="7825"/>
                      <a:pt x="15639" y="7779"/>
                      <a:pt x="15677" y="7733"/>
                    </a:cubicBezTo>
                    <a:cubicBezTo>
                      <a:pt x="15726" y="7672"/>
                      <a:pt x="15749" y="7557"/>
                      <a:pt x="15732" y="7450"/>
                    </a:cubicBezTo>
                    <a:cubicBezTo>
                      <a:pt x="15683" y="7135"/>
                      <a:pt x="15627" y="6820"/>
                      <a:pt x="15561" y="6510"/>
                    </a:cubicBezTo>
                    <a:cubicBezTo>
                      <a:pt x="15454" y="6002"/>
                      <a:pt x="15329" y="5520"/>
                      <a:pt x="15186" y="5064"/>
                    </a:cubicBezTo>
                    <a:cubicBezTo>
                      <a:pt x="15162" y="4988"/>
                      <a:pt x="15184" y="4892"/>
                      <a:pt x="15229" y="4876"/>
                    </a:cubicBezTo>
                    <a:cubicBezTo>
                      <a:pt x="15836" y="4664"/>
                      <a:pt x="16342" y="4568"/>
                      <a:pt x="16712" y="4606"/>
                    </a:cubicBezTo>
                    <a:close/>
                    <a:moveTo>
                      <a:pt x="15869" y="10396"/>
                    </a:moveTo>
                    <a:cubicBezTo>
                      <a:pt x="14493" y="11701"/>
                      <a:pt x="12945" y="13016"/>
                      <a:pt x="11315" y="14254"/>
                    </a:cubicBezTo>
                    <a:cubicBezTo>
                      <a:pt x="9676" y="15499"/>
                      <a:pt x="8075" y="16574"/>
                      <a:pt x="6614" y="17425"/>
                    </a:cubicBezTo>
                    <a:cubicBezTo>
                      <a:pt x="6573" y="17449"/>
                      <a:pt x="6559" y="17548"/>
                      <a:pt x="6589" y="17606"/>
                    </a:cubicBezTo>
                    <a:cubicBezTo>
                      <a:pt x="8086" y="20507"/>
                      <a:pt x="10412" y="21580"/>
                      <a:pt x="12522" y="19977"/>
                    </a:cubicBezTo>
                    <a:cubicBezTo>
                      <a:pt x="14632" y="18375"/>
                      <a:pt x="15924" y="14552"/>
                      <a:pt x="15953" y="10494"/>
                    </a:cubicBezTo>
                    <a:cubicBezTo>
                      <a:pt x="15954" y="10413"/>
                      <a:pt x="15908" y="10359"/>
                      <a:pt x="15869" y="10396"/>
                    </a:cubicBezTo>
                    <a:close/>
                  </a:path>
                </a:pathLst>
              </a:custGeom>
              <a:solidFill>
                <a:schemeClr val="accent1">
                  <a:hueOff val="114395"/>
                  <a:lumOff val="-24975"/>
                  <a:alpha val="97000"/>
                </a:schemeClr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21" name="Saturn" descr="Saturn"/>
              <p:cNvPicPr>
                <a:picLocks noChangeAspect="0"/>
              </p:cNvPicPr>
              <p:nvPr/>
            </p:nvPicPr>
            <p:blipFill>
              <a:blip r:embed="rId3">
                <a:alphaModFix amt="97000"/>
                <a:extLst/>
              </a:blip>
              <a:stretch>
                <a:fillRect/>
              </a:stretch>
            </p:blipFill>
            <p:spPr>
              <a:xfrm>
                <a:off x="0" y="0"/>
                <a:ext cx="1531837" cy="803492"/>
              </a:xfrm>
              <a:prstGeom prst="rect">
                <a:avLst/>
              </a:prstGeom>
              <a:effectLst/>
            </p:spPr>
          </p:pic>
        </p:grpSp>
        <p:grpSp>
          <p:nvGrpSpPr>
            <p:cNvPr id="126" name="Neuron"/>
            <p:cNvGrpSpPr/>
            <p:nvPr/>
          </p:nvGrpSpPr>
          <p:grpSpPr>
            <a:xfrm>
              <a:off x="1543645" y="121596"/>
              <a:ext cx="2307747" cy="1787796"/>
              <a:chOff x="0" y="0"/>
              <a:chExt cx="2307745" cy="1787794"/>
            </a:xfrm>
          </p:grpSpPr>
          <p:sp>
            <p:nvSpPr>
              <p:cNvPr id="125" name="Neuron"/>
              <p:cNvSpPr/>
              <p:nvPr/>
            </p:nvSpPr>
            <p:spPr>
              <a:xfrm>
                <a:off x="25400" y="25825"/>
                <a:ext cx="2256927" cy="173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551" fill="norm" stroke="1" extrusionOk="0">
                    <a:moveTo>
                      <a:pt x="17938" y="9"/>
                    </a:moveTo>
                    <a:cubicBezTo>
                      <a:pt x="17518" y="282"/>
                      <a:pt x="16746" y="1233"/>
                      <a:pt x="16401" y="3208"/>
                    </a:cubicBezTo>
                    <a:cubicBezTo>
                      <a:pt x="16342" y="3558"/>
                      <a:pt x="16271" y="3867"/>
                      <a:pt x="16191" y="4133"/>
                    </a:cubicBezTo>
                    <a:cubicBezTo>
                      <a:pt x="16147" y="4287"/>
                      <a:pt x="15997" y="4322"/>
                      <a:pt x="15911" y="4203"/>
                    </a:cubicBezTo>
                    <a:cubicBezTo>
                      <a:pt x="15819" y="4077"/>
                      <a:pt x="15711" y="3944"/>
                      <a:pt x="15592" y="3790"/>
                    </a:cubicBezTo>
                    <a:cubicBezTo>
                      <a:pt x="15263" y="3258"/>
                      <a:pt x="16030" y="1815"/>
                      <a:pt x="15955" y="652"/>
                    </a:cubicBezTo>
                    <a:cubicBezTo>
                      <a:pt x="15949" y="582"/>
                      <a:pt x="15872" y="583"/>
                      <a:pt x="15867" y="646"/>
                    </a:cubicBezTo>
                    <a:cubicBezTo>
                      <a:pt x="15818" y="982"/>
                      <a:pt x="15744" y="1326"/>
                      <a:pt x="15663" y="1648"/>
                    </a:cubicBezTo>
                    <a:cubicBezTo>
                      <a:pt x="15652" y="1697"/>
                      <a:pt x="15604" y="1703"/>
                      <a:pt x="15582" y="1661"/>
                    </a:cubicBezTo>
                    <a:cubicBezTo>
                      <a:pt x="15474" y="1472"/>
                      <a:pt x="15394" y="1277"/>
                      <a:pt x="15415" y="878"/>
                    </a:cubicBezTo>
                    <a:cubicBezTo>
                      <a:pt x="15421" y="808"/>
                      <a:pt x="15338" y="793"/>
                      <a:pt x="15328" y="856"/>
                    </a:cubicBezTo>
                    <a:cubicBezTo>
                      <a:pt x="15257" y="1206"/>
                      <a:pt x="15312" y="1506"/>
                      <a:pt x="15474" y="1913"/>
                    </a:cubicBezTo>
                    <a:cubicBezTo>
                      <a:pt x="15517" y="2011"/>
                      <a:pt x="15523" y="2179"/>
                      <a:pt x="15496" y="2284"/>
                    </a:cubicBezTo>
                    <a:cubicBezTo>
                      <a:pt x="15394" y="2670"/>
                      <a:pt x="15301" y="2999"/>
                      <a:pt x="15269" y="3258"/>
                    </a:cubicBezTo>
                    <a:cubicBezTo>
                      <a:pt x="15263" y="3307"/>
                      <a:pt x="15220" y="3319"/>
                      <a:pt x="15193" y="3284"/>
                    </a:cubicBezTo>
                    <a:cubicBezTo>
                      <a:pt x="14950" y="2948"/>
                      <a:pt x="14708" y="2452"/>
                      <a:pt x="14648" y="1562"/>
                    </a:cubicBezTo>
                    <a:cubicBezTo>
                      <a:pt x="14643" y="1499"/>
                      <a:pt x="14573" y="1492"/>
                      <a:pt x="14562" y="1562"/>
                    </a:cubicBezTo>
                    <a:cubicBezTo>
                      <a:pt x="14508" y="1920"/>
                      <a:pt x="14514" y="2593"/>
                      <a:pt x="15016" y="3398"/>
                    </a:cubicBezTo>
                    <a:cubicBezTo>
                      <a:pt x="15269" y="3811"/>
                      <a:pt x="15528" y="4147"/>
                      <a:pt x="15712" y="4420"/>
                    </a:cubicBezTo>
                    <a:cubicBezTo>
                      <a:pt x="15868" y="4644"/>
                      <a:pt x="15873" y="4987"/>
                      <a:pt x="15722" y="5219"/>
                    </a:cubicBezTo>
                    <a:cubicBezTo>
                      <a:pt x="15344" y="5793"/>
                      <a:pt x="14908" y="5952"/>
                      <a:pt x="14535" y="6043"/>
                    </a:cubicBezTo>
                    <a:cubicBezTo>
                      <a:pt x="14271" y="6078"/>
                      <a:pt x="14023" y="6079"/>
                      <a:pt x="13753" y="5932"/>
                    </a:cubicBezTo>
                    <a:cubicBezTo>
                      <a:pt x="13478" y="5785"/>
                      <a:pt x="13344" y="5553"/>
                      <a:pt x="13322" y="5168"/>
                    </a:cubicBezTo>
                    <a:cubicBezTo>
                      <a:pt x="13306" y="4832"/>
                      <a:pt x="13408" y="4349"/>
                      <a:pt x="13548" y="3873"/>
                    </a:cubicBezTo>
                    <a:cubicBezTo>
                      <a:pt x="13774" y="3131"/>
                      <a:pt x="13695" y="2418"/>
                      <a:pt x="13501" y="1788"/>
                    </a:cubicBezTo>
                    <a:cubicBezTo>
                      <a:pt x="13479" y="1718"/>
                      <a:pt x="13397" y="1753"/>
                      <a:pt x="13408" y="1823"/>
                    </a:cubicBezTo>
                    <a:cubicBezTo>
                      <a:pt x="13559" y="2859"/>
                      <a:pt x="13575" y="3181"/>
                      <a:pt x="13332" y="3818"/>
                    </a:cubicBezTo>
                    <a:cubicBezTo>
                      <a:pt x="13186" y="4189"/>
                      <a:pt x="13106" y="4391"/>
                      <a:pt x="13062" y="4783"/>
                    </a:cubicBezTo>
                    <a:cubicBezTo>
                      <a:pt x="13035" y="5014"/>
                      <a:pt x="12902" y="5077"/>
                      <a:pt x="12805" y="4888"/>
                    </a:cubicBezTo>
                    <a:cubicBezTo>
                      <a:pt x="12778" y="4832"/>
                      <a:pt x="12739" y="4784"/>
                      <a:pt x="12707" y="4728"/>
                    </a:cubicBezTo>
                    <a:cubicBezTo>
                      <a:pt x="12669" y="4665"/>
                      <a:pt x="12636" y="4609"/>
                      <a:pt x="12604" y="4553"/>
                    </a:cubicBezTo>
                    <a:cubicBezTo>
                      <a:pt x="12448" y="4287"/>
                      <a:pt x="12383" y="3950"/>
                      <a:pt x="12442" y="3628"/>
                    </a:cubicBezTo>
                    <a:cubicBezTo>
                      <a:pt x="12561" y="2949"/>
                      <a:pt x="12895" y="2032"/>
                      <a:pt x="12847" y="1241"/>
                    </a:cubicBezTo>
                    <a:cubicBezTo>
                      <a:pt x="12841" y="1178"/>
                      <a:pt x="12771" y="1171"/>
                      <a:pt x="12761" y="1234"/>
                    </a:cubicBezTo>
                    <a:cubicBezTo>
                      <a:pt x="12712" y="1577"/>
                      <a:pt x="12636" y="1927"/>
                      <a:pt x="12550" y="2256"/>
                    </a:cubicBezTo>
                    <a:cubicBezTo>
                      <a:pt x="12539" y="2298"/>
                      <a:pt x="12492" y="2305"/>
                      <a:pt x="12476" y="2263"/>
                    </a:cubicBezTo>
                    <a:cubicBezTo>
                      <a:pt x="12400" y="2088"/>
                      <a:pt x="12324" y="1829"/>
                      <a:pt x="12307" y="1479"/>
                    </a:cubicBezTo>
                    <a:cubicBezTo>
                      <a:pt x="12302" y="1409"/>
                      <a:pt x="12232" y="1403"/>
                      <a:pt x="12216" y="1473"/>
                    </a:cubicBezTo>
                    <a:cubicBezTo>
                      <a:pt x="12157" y="1788"/>
                      <a:pt x="12178" y="2081"/>
                      <a:pt x="12307" y="2431"/>
                    </a:cubicBezTo>
                    <a:cubicBezTo>
                      <a:pt x="12377" y="2627"/>
                      <a:pt x="12395" y="2851"/>
                      <a:pt x="12341" y="3061"/>
                    </a:cubicBezTo>
                    <a:cubicBezTo>
                      <a:pt x="12276" y="3299"/>
                      <a:pt x="12222" y="3516"/>
                      <a:pt x="12189" y="3698"/>
                    </a:cubicBezTo>
                    <a:cubicBezTo>
                      <a:pt x="12179" y="3754"/>
                      <a:pt x="12131" y="3768"/>
                      <a:pt x="12098" y="3726"/>
                    </a:cubicBezTo>
                    <a:cubicBezTo>
                      <a:pt x="11564" y="2991"/>
                      <a:pt x="11331" y="2774"/>
                      <a:pt x="10743" y="2431"/>
                    </a:cubicBezTo>
                    <a:cubicBezTo>
                      <a:pt x="10695" y="2403"/>
                      <a:pt x="10658" y="2495"/>
                      <a:pt x="10701" y="2530"/>
                    </a:cubicBezTo>
                    <a:cubicBezTo>
                      <a:pt x="11025" y="2789"/>
                      <a:pt x="11358" y="3061"/>
                      <a:pt x="11930" y="3971"/>
                    </a:cubicBezTo>
                    <a:cubicBezTo>
                      <a:pt x="11957" y="4013"/>
                      <a:pt x="11930" y="4076"/>
                      <a:pt x="11893" y="4076"/>
                    </a:cubicBezTo>
                    <a:cubicBezTo>
                      <a:pt x="11790" y="4076"/>
                      <a:pt x="11246" y="4146"/>
                      <a:pt x="10598" y="3936"/>
                    </a:cubicBezTo>
                    <a:cubicBezTo>
                      <a:pt x="10539" y="3915"/>
                      <a:pt x="10512" y="3986"/>
                      <a:pt x="10566" y="4035"/>
                    </a:cubicBezTo>
                    <a:cubicBezTo>
                      <a:pt x="10971" y="4399"/>
                      <a:pt x="11758" y="4300"/>
                      <a:pt x="11952" y="4370"/>
                    </a:cubicBezTo>
                    <a:cubicBezTo>
                      <a:pt x="12124" y="4433"/>
                      <a:pt x="12260" y="4608"/>
                      <a:pt x="12314" y="4685"/>
                    </a:cubicBezTo>
                    <a:cubicBezTo>
                      <a:pt x="12314" y="4685"/>
                      <a:pt x="12314" y="4686"/>
                      <a:pt x="12314" y="4693"/>
                    </a:cubicBezTo>
                    <a:cubicBezTo>
                      <a:pt x="12373" y="4805"/>
                      <a:pt x="12448" y="4867"/>
                      <a:pt x="12518" y="4993"/>
                    </a:cubicBezTo>
                    <a:cubicBezTo>
                      <a:pt x="12610" y="5161"/>
                      <a:pt x="12691" y="5329"/>
                      <a:pt x="12761" y="5490"/>
                    </a:cubicBezTo>
                    <a:cubicBezTo>
                      <a:pt x="12896" y="5805"/>
                      <a:pt x="12378" y="5994"/>
                      <a:pt x="12167" y="5735"/>
                    </a:cubicBezTo>
                    <a:cubicBezTo>
                      <a:pt x="11925" y="5434"/>
                      <a:pt x="11531" y="5042"/>
                      <a:pt x="11138" y="5098"/>
                    </a:cubicBezTo>
                    <a:cubicBezTo>
                      <a:pt x="11089" y="5105"/>
                      <a:pt x="11084" y="5198"/>
                      <a:pt x="11133" y="5219"/>
                    </a:cubicBezTo>
                    <a:cubicBezTo>
                      <a:pt x="11553" y="5373"/>
                      <a:pt x="11817" y="5672"/>
                      <a:pt x="11947" y="5875"/>
                    </a:cubicBezTo>
                    <a:cubicBezTo>
                      <a:pt x="11968" y="5910"/>
                      <a:pt x="11952" y="5960"/>
                      <a:pt x="11920" y="5960"/>
                    </a:cubicBezTo>
                    <a:cubicBezTo>
                      <a:pt x="11580" y="5981"/>
                      <a:pt x="11187" y="5925"/>
                      <a:pt x="10777" y="5715"/>
                    </a:cubicBezTo>
                    <a:cubicBezTo>
                      <a:pt x="10728" y="5687"/>
                      <a:pt x="10685" y="5792"/>
                      <a:pt x="10733" y="5820"/>
                    </a:cubicBezTo>
                    <a:cubicBezTo>
                      <a:pt x="11353" y="6191"/>
                      <a:pt x="11936" y="6337"/>
                      <a:pt x="12535" y="6225"/>
                    </a:cubicBezTo>
                    <a:cubicBezTo>
                      <a:pt x="12821" y="6169"/>
                      <a:pt x="13085" y="6408"/>
                      <a:pt x="13150" y="6772"/>
                    </a:cubicBezTo>
                    <a:cubicBezTo>
                      <a:pt x="13414" y="8305"/>
                      <a:pt x="12658" y="10084"/>
                      <a:pt x="10280" y="10903"/>
                    </a:cubicBezTo>
                    <a:cubicBezTo>
                      <a:pt x="5248" y="12618"/>
                      <a:pt x="2778" y="16609"/>
                      <a:pt x="2082" y="17841"/>
                    </a:cubicBezTo>
                    <a:cubicBezTo>
                      <a:pt x="1893" y="18170"/>
                      <a:pt x="1645" y="18437"/>
                      <a:pt x="1349" y="18591"/>
                    </a:cubicBezTo>
                    <a:cubicBezTo>
                      <a:pt x="1074" y="18738"/>
                      <a:pt x="696" y="18878"/>
                      <a:pt x="211" y="18920"/>
                    </a:cubicBezTo>
                    <a:cubicBezTo>
                      <a:pt x="173" y="18927"/>
                      <a:pt x="136" y="18962"/>
                      <a:pt x="130" y="19011"/>
                    </a:cubicBezTo>
                    <a:cubicBezTo>
                      <a:pt x="109" y="19130"/>
                      <a:pt x="124" y="19234"/>
                      <a:pt x="145" y="19311"/>
                    </a:cubicBezTo>
                    <a:cubicBezTo>
                      <a:pt x="162" y="19381"/>
                      <a:pt x="226" y="19416"/>
                      <a:pt x="280" y="19381"/>
                    </a:cubicBezTo>
                    <a:cubicBezTo>
                      <a:pt x="442" y="19262"/>
                      <a:pt x="777" y="19053"/>
                      <a:pt x="836" y="19263"/>
                    </a:cubicBezTo>
                    <a:cubicBezTo>
                      <a:pt x="901" y="19487"/>
                      <a:pt x="297" y="19662"/>
                      <a:pt x="76" y="19718"/>
                    </a:cubicBezTo>
                    <a:cubicBezTo>
                      <a:pt x="28" y="19732"/>
                      <a:pt x="-5" y="19788"/>
                      <a:pt x="0" y="19858"/>
                    </a:cubicBezTo>
                    <a:cubicBezTo>
                      <a:pt x="11" y="19956"/>
                      <a:pt x="49" y="20104"/>
                      <a:pt x="140" y="20237"/>
                    </a:cubicBezTo>
                    <a:cubicBezTo>
                      <a:pt x="178" y="20286"/>
                      <a:pt x="232" y="20292"/>
                      <a:pt x="275" y="20243"/>
                    </a:cubicBezTo>
                    <a:cubicBezTo>
                      <a:pt x="496" y="19977"/>
                      <a:pt x="1091" y="19404"/>
                      <a:pt x="1231" y="19642"/>
                    </a:cubicBezTo>
                    <a:cubicBezTo>
                      <a:pt x="1274" y="19719"/>
                      <a:pt x="1263" y="19990"/>
                      <a:pt x="562" y="20403"/>
                    </a:cubicBezTo>
                    <a:cubicBezTo>
                      <a:pt x="508" y="20431"/>
                      <a:pt x="491" y="20515"/>
                      <a:pt x="518" y="20578"/>
                    </a:cubicBezTo>
                    <a:cubicBezTo>
                      <a:pt x="556" y="20662"/>
                      <a:pt x="605" y="20733"/>
                      <a:pt x="643" y="20782"/>
                    </a:cubicBezTo>
                    <a:cubicBezTo>
                      <a:pt x="686" y="20838"/>
                      <a:pt x="755" y="20825"/>
                      <a:pt x="782" y="20762"/>
                    </a:cubicBezTo>
                    <a:cubicBezTo>
                      <a:pt x="874" y="20573"/>
                      <a:pt x="1068" y="20237"/>
                      <a:pt x="1224" y="20377"/>
                    </a:cubicBezTo>
                    <a:cubicBezTo>
                      <a:pt x="1380" y="20517"/>
                      <a:pt x="1251" y="20866"/>
                      <a:pt x="1170" y="21055"/>
                    </a:cubicBezTo>
                    <a:cubicBezTo>
                      <a:pt x="1143" y="21125"/>
                      <a:pt x="1165" y="21209"/>
                      <a:pt x="1224" y="21230"/>
                    </a:cubicBezTo>
                    <a:cubicBezTo>
                      <a:pt x="1273" y="21251"/>
                      <a:pt x="1337" y="21265"/>
                      <a:pt x="1413" y="21265"/>
                    </a:cubicBezTo>
                    <a:cubicBezTo>
                      <a:pt x="1467" y="21265"/>
                      <a:pt x="1516" y="21202"/>
                      <a:pt x="1511" y="21132"/>
                    </a:cubicBezTo>
                    <a:cubicBezTo>
                      <a:pt x="1446" y="20130"/>
                      <a:pt x="1613" y="19963"/>
                      <a:pt x="1694" y="20005"/>
                    </a:cubicBezTo>
                    <a:cubicBezTo>
                      <a:pt x="1910" y="20103"/>
                      <a:pt x="1823" y="21005"/>
                      <a:pt x="1753" y="21383"/>
                    </a:cubicBezTo>
                    <a:cubicBezTo>
                      <a:pt x="1742" y="21446"/>
                      <a:pt x="1775" y="21518"/>
                      <a:pt x="1824" y="21532"/>
                    </a:cubicBezTo>
                    <a:cubicBezTo>
                      <a:pt x="1959" y="21574"/>
                      <a:pt x="2072" y="21539"/>
                      <a:pt x="2148" y="21504"/>
                    </a:cubicBezTo>
                    <a:cubicBezTo>
                      <a:pt x="2196" y="21483"/>
                      <a:pt x="2218" y="21411"/>
                      <a:pt x="2202" y="21348"/>
                    </a:cubicBezTo>
                    <a:cubicBezTo>
                      <a:pt x="2131" y="21068"/>
                      <a:pt x="1952" y="20298"/>
                      <a:pt x="2136" y="20263"/>
                    </a:cubicBezTo>
                    <a:cubicBezTo>
                      <a:pt x="2303" y="20228"/>
                      <a:pt x="2325" y="20712"/>
                      <a:pt x="2325" y="20950"/>
                    </a:cubicBezTo>
                    <a:cubicBezTo>
                      <a:pt x="2325" y="21027"/>
                      <a:pt x="2379" y="21082"/>
                      <a:pt x="2432" y="21068"/>
                    </a:cubicBezTo>
                    <a:cubicBezTo>
                      <a:pt x="2492" y="21054"/>
                      <a:pt x="2573" y="21020"/>
                      <a:pt x="2643" y="20943"/>
                    </a:cubicBezTo>
                    <a:cubicBezTo>
                      <a:pt x="2675" y="20908"/>
                      <a:pt x="2681" y="20846"/>
                      <a:pt x="2665" y="20797"/>
                    </a:cubicBezTo>
                    <a:cubicBezTo>
                      <a:pt x="2428" y="20132"/>
                      <a:pt x="2341" y="19577"/>
                      <a:pt x="2314" y="19178"/>
                    </a:cubicBezTo>
                    <a:cubicBezTo>
                      <a:pt x="2293" y="18821"/>
                      <a:pt x="2369" y="18451"/>
                      <a:pt x="2552" y="18178"/>
                    </a:cubicBezTo>
                    <a:cubicBezTo>
                      <a:pt x="5033" y="14593"/>
                      <a:pt x="6839" y="13262"/>
                      <a:pt x="10415" y="11785"/>
                    </a:cubicBezTo>
                    <a:cubicBezTo>
                      <a:pt x="12097" y="11091"/>
                      <a:pt x="13646" y="10904"/>
                      <a:pt x="14391" y="11940"/>
                    </a:cubicBezTo>
                    <a:cubicBezTo>
                      <a:pt x="14725" y="12409"/>
                      <a:pt x="14676" y="13142"/>
                      <a:pt x="14288" y="13542"/>
                    </a:cubicBezTo>
                    <a:cubicBezTo>
                      <a:pt x="13813" y="14025"/>
                      <a:pt x="13473" y="14585"/>
                      <a:pt x="13246" y="15607"/>
                    </a:cubicBezTo>
                    <a:cubicBezTo>
                      <a:pt x="13230" y="15677"/>
                      <a:pt x="13317" y="15712"/>
                      <a:pt x="13339" y="15642"/>
                    </a:cubicBezTo>
                    <a:cubicBezTo>
                      <a:pt x="13571" y="14928"/>
                      <a:pt x="13888" y="14418"/>
                      <a:pt x="14195" y="14054"/>
                    </a:cubicBezTo>
                    <a:cubicBezTo>
                      <a:pt x="14222" y="14019"/>
                      <a:pt x="14271" y="14046"/>
                      <a:pt x="14271" y="14095"/>
                    </a:cubicBezTo>
                    <a:cubicBezTo>
                      <a:pt x="14282" y="14424"/>
                      <a:pt x="14244" y="14893"/>
                      <a:pt x="14050" y="15362"/>
                    </a:cubicBezTo>
                    <a:cubicBezTo>
                      <a:pt x="14023" y="15425"/>
                      <a:pt x="14083" y="15483"/>
                      <a:pt x="14126" y="15441"/>
                    </a:cubicBezTo>
                    <a:cubicBezTo>
                      <a:pt x="14428" y="15126"/>
                      <a:pt x="14486" y="14571"/>
                      <a:pt x="14519" y="14102"/>
                    </a:cubicBezTo>
                    <a:cubicBezTo>
                      <a:pt x="14535" y="13857"/>
                      <a:pt x="14687" y="13564"/>
                      <a:pt x="14854" y="13445"/>
                    </a:cubicBezTo>
                    <a:cubicBezTo>
                      <a:pt x="14865" y="13438"/>
                      <a:pt x="14880" y="13431"/>
                      <a:pt x="14891" y="13417"/>
                    </a:cubicBezTo>
                    <a:cubicBezTo>
                      <a:pt x="14961" y="13368"/>
                      <a:pt x="15043" y="13417"/>
                      <a:pt x="15070" y="13515"/>
                    </a:cubicBezTo>
                    <a:cubicBezTo>
                      <a:pt x="15124" y="13739"/>
                      <a:pt x="15172" y="13976"/>
                      <a:pt x="15210" y="14242"/>
                    </a:cubicBezTo>
                    <a:cubicBezTo>
                      <a:pt x="15231" y="14403"/>
                      <a:pt x="15252" y="14559"/>
                      <a:pt x="15274" y="14706"/>
                    </a:cubicBezTo>
                    <a:cubicBezTo>
                      <a:pt x="15279" y="14818"/>
                      <a:pt x="15301" y="15110"/>
                      <a:pt x="15183" y="15320"/>
                    </a:cubicBezTo>
                    <a:cubicBezTo>
                      <a:pt x="14686" y="16224"/>
                      <a:pt x="14643" y="15957"/>
                      <a:pt x="14190" y="16902"/>
                    </a:cubicBezTo>
                    <a:cubicBezTo>
                      <a:pt x="14163" y="16958"/>
                      <a:pt x="14244" y="17009"/>
                      <a:pt x="14276" y="16953"/>
                    </a:cubicBezTo>
                    <a:cubicBezTo>
                      <a:pt x="14524" y="16469"/>
                      <a:pt x="14967" y="16105"/>
                      <a:pt x="15178" y="15874"/>
                    </a:cubicBezTo>
                    <a:cubicBezTo>
                      <a:pt x="15221" y="15825"/>
                      <a:pt x="15258" y="15776"/>
                      <a:pt x="15296" y="15727"/>
                    </a:cubicBezTo>
                    <a:cubicBezTo>
                      <a:pt x="15323" y="15685"/>
                      <a:pt x="15376" y="15706"/>
                      <a:pt x="15382" y="15762"/>
                    </a:cubicBezTo>
                    <a:cubicBezTo>
                      <a:pt x="15495" y="17058"/>
                      <a:pt x="15393" y="17464"/>
                      <a:pt x="15296" y="18003"/>
                    </a:cubicBezTo>
                    <a:cubicBezTo>
                      <a:pt x="15285" y="18073"/>
                      <a:pt x="15361" y="18107"/>
                      <a:pt x="15388" y="18044"/>
                    </a:cubicBezTo>
                    <a:cubicBezTo>
                      <a:pt x="15674" y="17323"/>
                      <a:pt x="15652" y="16427"/>
                      <a:pt x="15663" y="15517"/>
                    </a:cubicBezTo>
                    <a:cubicBezTo>
                      <a:pt x="15663" y="15461"/>
                      <a:pt x="15712" y="15432"/>
                      <a:pt x="15744" y="15467"/>
                    </a:cubicBezTo>
                    <a:cubicBezTo>
                      <a:pt x="15857" y="15593"/>
                      <a:pt x="15991" y="15721"/>
                      <a:pt x="16132" y="15861"/>
                    </a:cubicBezTo>
                    <a:cubicBezTo>
                      <a:pt x="16207" y="15938"/>
                      <a:pt x="16256" y="16048"/>
                      <a:pt x="16266" y="16167"/>
                    </a:cubicBezTo>
                    <a:cubicBezTo>
                      <a:pt x="16310" y="16678"/>
                      <a:pt x="16386" y="17036"/>
                      <a:pt x="16629" y="17316"/>
                    </a:cubicBezTo>
                    <a:cubicBezTo>
                      <a:pt x="16672" y="17365"/>
                      <a:pt x="16730" y="17302"/>
                      <a:pt x="16703" y="17239"/>
                    </a:cubicBezTo>
                    <a:cubicBezTo>
                      <a:pt x="16546" y="16882"/>
                      <a:pt x="16504" y="16568"/>
                      <a:pt x="16499" y="16351"/>
                    </a:cubicBezTo>
                    <a:cubicBezTo>
                      <a:pt x="16499" y="16309"/>
                      <a:pt x="16531" y="16280"/>
                      <a:pt x="16558" y="16301"/>
                    </a:cubicBezTo>
                    <a:cubicBezTo>
                      <a:pt x="16855" y="16504"/>
                      <a:pt x="17065" y="16776"/>
                      <a:pt x="17259" y="17112"/>
                    </a:cubicBezTo>
                    <a:cubicBezTo>
                      <a:pt x="17291" y="17175"/>
                      <a:pt x="17367" y="17121"/>
                      <a:pt x="17340" y="17051"/>
                    </a:cubicBezTo>
                    <a:cubicBezTo>
                      <a:pt x="17043" y="16288"/>
                      <a:pt x="16310" y="15699"/>
                      <a:pt x="15879" y="15167"/>
                    </a:cubicBezTo>
                    <a:cubicBezTo>
                      <a:pt x="15695" y="14943"/>
                      <a:pt x="15576" y="14649"/>
                      <a:pt x="15543" y="14327"/>
                    </a:cubicBezTo>
                    <a:cubicBezTo>
                      <a:pt x="15538" y="14292"/>
                      <a:pt x="15539" y="14250"/>
                      <a:pt x="15533" y="14215"/>
                    </a:cubicBezTo>
                    <a:cubicBezTo>
                      <a:pt x="15522" y="14117"/>
                      <a:pt x="15517" y="14018"/>
                      <a:pt x="15506" y="13927"/>
                    </a:cubicBezTo>
                    <a:cubicBezTo>
                      <a:pt x="15495" y="13808"/>
                      <a:pt x="15598" y="13732"/>
                      <a:pt x="15673" y="13802"/>
                    </a:cubicBezTo>
                    <a:cubicBezTo>
                      <a:pt x="15856" y="13977"/>
                      <a:pt x="16115" y="14144"/>
                      <a:pt x="16487" y="14277"/>
                    </a:cubicBezTo>
                    <a:cubicBezTo>
                      <a:pt x="17091" y="14494"/>
                      <a:pt x="17389" y="14691"/>
                      <a:pt x="17923" y="15657"/>
                    </a:cubicBezTo>
                    <a:cubicBezTo>
                      <a:pt x="17956" y="15720"/>
                      <a:pt x="18031" y="15664"/>
                      <a:pt x="18004" y="15594"/>
                    </a:cubicBezTo>
                    <a:cubicBezTo>
                      <a:pt x="17670" y="14705"/>
                      <a:pt x="17270" y="14278"/>
                      <a:pt x="16585" y="14012"/>
                    </a:cubicBezTo>
                    <a:cubicBezTo>
                      <a:pt x="16261" y="13886"/>
                      <a:pt x="16050" y="13710"/>
                      <a:pt x="15867" y="13493"/>
                    </a:cubicBezTo>
                    <a:cubicBezTo>
                      <a:pt x="15576" y="13150"/>
                      <a:pt x="15479" y="12597"/>
                      <a:pt x="15646" y="12128"/>
                    </a:cubicBezTo>
                    <a:cubicBezTo>
                      <a:pt x="15797" y="11701"/>
                      <a:pt x="16051" y="11372"/>
                      <a:pt x="16423" y="11036"/>
                    </a:cubicBezTo>
                    <a:cubicBezTo>
                      <a:pt x="16871" y="10693"/>
                      <a:pt x="17249" y="10665"/>
                      <a:pt x="17680" y="10826"/>
                    </a:cubicBezTo>
                    <a:cubicBezTo>
                      <a:pt x="18112" y="10987"/>
                      <a:pt x="18456" y="11413"/>
                      <a:pt x="18580" y="11966"/>
                    </a:cubicBezTo>
                    <a:cubicBezTo>
                      <a:pt x="18651" y="12295"/>
                      <a:pt x="18661" y="12645"/>
                      <a:pt x="18715" y="12981"/>
                    </a:cubicBezTo>
                    <a:cubicBezTo>
                      <a:pt x="18882" y="13955"/>
                      <a:pt x="19088" y="14327"/>
                      <a:pt x="19325" y="14649"/>
                    </a:cubicBezTo>
                    <a:cubicBezTo>
                      <a:pt x="19379" y="14719"/>
                      <a:pt x="19406" y="14648"/>
                      <a:pt x="19379" y="14585"/>
                    </a:cubicBezTo>
                    <a:cubicBezTo>
                      <a:pt x="19245" y="14305"/>
                      <a:pt x="19033" y="13815"/>
                      <a:pt x="18990" y="13605"/>
                    </a:cubicBezTo>
                    <a:cubicBezTo>
                      <a:pt x="18979" y="13556"/>
                      <a:pt x="19022" y="13521"/>
                      <a:pt x="19049" y="13542"/>
                    </a:cubicBezTo>
                    <a:cubicBezTo>
                      <a:pt x="19356" y="13766"/>
                      <a:pt x="19552" y="14082"/>
                      <a:pt x="19622" y="14180"/>
                    </a:cubicBezTo>
                    <a:cubicBezTo>
                      <a:pt x="19660" y="14229"/>
                      <a:pt x="19713" y="14145"/>
                      <a:pt x="19681" y="14089"/>
                    </a:cubicBezTo>
                    <a:cubicBezTo>
                      <a:pt x="19314" y="13451"/>
                      <a:pt x="19108" y="13361"/>
                      <a:pt x="18995" y="13172"/>
                    </a:cubicBezTo>
                    <a:cubicBezTo>
                      <a:pt x="18925" y="13053"/>
                      <a:pt x="18888" y="12912"/>
                      <a:pt x="18872" y="12765"/>
                    </a:cubicBezTo>
                    <a:cubicBezTo>
                      <a:pt x="18834" y="12380"/>
                      <a:pt x="18812" y="12024"/>
                      <a:pt x="18747" y="11730"/>
                    </a:cubicBezTo>
                    <a:cubicBezTo>
                      <a:pt x="18720" y="11597"/>
                      <a:pt x="18829" y="11483"/>
                      <a:pt x="18921" y="11546"/>
                    </a:cubicBezTo>
                    <a:cubicBezTo>
                      <a:pt x="18991" y="11595"/>
                      <a:pt x="19066" y="11637"/>
                      <a:pt x="19142" y="11686"/>
                    </a:cubicBezTo>
                    <a:cubicBezTo>
                      <a:pt x="19185" y="11714"/>
                      <a:pt x="19233" y="11743"/>
                      <a:pt x="19277" y="11771"/>
                    </a:cubicBezTo>
                    <a:cubicBezTo>
                      <a:pt x="19848" y="12227"/>
                      <a:pt x="19518" y="13172"/>
                      <a:pt x="20047" y="13935"/>
                    </a:cubicBezTo>
                    <a:cubicBezTo>
                      <a:pt x="20090" y="13998"/>
                      <a:pt x="20155" y="13977"/>
                      <a:pt x="20123" y="13900"/>
                    </a:cubicBezTo>
                    <a:cubicBezTo>
                      <a:pt x="20026" y="13683"/>
                      <a:pt x="19940" y="13486"/>
                      <a:pt x="19924" y="13191"/>
                    </a:cubicBezTo>
                    <a:cubicBezTo>
                      <a:pt x="19918" y="13135"/>
                      <a:pt x="19967" y="13109"/>
                      <a:pt x="20000" y="13137"/>
                    </a:cubicBezTo>
                    <a:cubicBezTo>
                      <a:pt x="20107" y="13242"/>
                      <a:pt x="20214" y="13388"/>
                      <a:pt x="20289" y="13493"/>
                    </a:cubicBezTo>
                    <a:cubicBezTo>
                      <a:pt x="20343" y="13577"/>
                      <a:pt x="20355" y="13508"/>
                      <a:pt x="20338" y="13445"/>
                    </a:cubicBezTo>
                    <a:cubicBezTo>
                      <a:pt x="20241" y="13123"/>
                      <a:pt x="20041" y="12897"/>
                      <a:pt x="19912" y="12771"/>
                    </a:cubicBezTo>
                    <a:cubicBezTo>
                      <a:pt x="19847" y="12708"/>
                      <a:pt x="19804" y="12618"/>
                      <a:pt x="19799" y="12513"/>
                    </a:cubicBezTo>
                    <a:cubicBezTo>
                      <a:pt x="19794" y="12415"/>
                      <a:pt x="19795" y="12351"/>
                      <a:pt x="19784" y="12246"/>
                    </a:cubicBezTo>
                    <a:cubicBezTo>
                      <a:pt x="19778" y="12197"/>
                      <a:pt x="19821" y="12157"/>
                      <a:pt x="19853" y="12185"/>
                    </a:cubicBezTo>
                    <a:cubicBezTo>
                      <a:pt x="20775" y="12913"/>
                      <a:pt x="21023" y="13472"/>
                      <a:pt x="21255" y="13955"/>
                    </a:cubicBezTo>
                    <a:cubicBezTo>
                      <a:pt x="21282" y="14011"/>
                      <a:pt x="21347" y="13977"/>
                      <a:pt x="21336" y="13914"/>
                    </a:cubicBezTo>
                    <a:cubicBezTo>
                      <a:pt x="21217" y="13325"/>
                      <a:pt x="20868" y="12353"/>
                      <a:pt x="19433" y="11526"/>
                    </a:cubicBezTo>
                    <a:cubicBezTo>
                      <a:pt x="19191" y="11386"/>
                      <a:pt x="18963" y="11246"/>
                      <a:pt x="18801" y="10903"/>
                    </a:cubicBezTo>
                    <a:cubicBezTo>
                      <a:pt x="18612" y="10518"/>
                      <a:pt x="18975" y="10273"/>
                      <a:pt x="18975" y="10273"/>
                    </a:cubicBezTo>
                    <a:cubicBezTo>
                      <a:pt x="19433" y="9937"/>
                      <a:pt x="20409" y="11155"/>
                      <a:pt x="21304" y="11246"/>
                    </a:cubicBezTo>
                    <a:cubicBezTo>
                      <a:pt x="21353" y="11253"/>
                      <a:pt x="21369" y="11163"/>
                      <a:pt x="21321" y="11135"/>
                    </a:cubicBezTo>
                    <a:cubicBezTo>
                      <a:pt x="21067" y="11016"/>
                      <a:pt x="20813" y="10860"/>
                      <a:pt x="20581" y="10699"/>
                    </a:cubicBezTo>
                    <a:cubicBezTo>
                      <a:pt x="20549" y="10678"/>
                      <a:pt x="20548" y="10615"/>
                      <a:pt x="20586" y="10601"/>
                    </a:cubicBezTo>
                    <a:cubicBezTo>
                      <a:pt x="20732" y="10538"/>
                      <a:pt x="20943" y="10476"/>
                      <a:pt x="21218" y="10518"/>
                    </a:cubicBezTo>
                    <a:cubicBezTo>
                      <a:pt x="21267" y="10525"/>
                      <a:pt x="21289" y="10434"/>
                      <a:pt x="21240" y="10406"/>
                    </a:cubicBezTo>
                    <a:cubicBezTo>
                      <a:pt x="20992" y="10259"/>
                      <a:pt x="20754" y="10252"/>
                      <a:pt x="20436" y="10378"/>
                    </a:cubicBezTo>
                    <a:cubicBezTo>
                      <a:pt x="20307" y="10427"/>
                      <a:pt x="20167" y="10405"/>
                      <a:pt x="20054" y="10321"/>
                    </a:cubicBezTo>
                    <a:cubicBezTo>
                      <a:pt x="19827" y="10160"/>
                      <a:pt x="19622" y="10020"/>
                      <a:pt x="19460" y="9936"/>
                    </a:cubicBezTo>
                    <a:cubicBezTo>
                      <a:pt x="19412" y="9915"/>
                      <a:pt x="19405" y="9831"/>
                      <a:pt x="19448" y="9796"/>
                    </a:cubicBezTo>
                    <a:cubicBezTo>
                      <a:pt x="19745" y="9551"/>
                      <a:pt x="20138" y="9376"/>
                      <a:pt x="20829" y="9404"/>
                    </a:cubicBezTo>
                    <a:cubicBezTo>
                      <a:pt x="20877" y="9404"/>
                      <a:pt x="20894" y="9320"/>
                      <a:pt x="20846" y="9299"/>
                    </a:cubicBezTo>
                    <a:cubicBezTo>
                      <a:pt x="20587" y="9173"/>
                      <a:pt x="20069" y="9062"/>
                      <a:pt x="19368" y="9566"/>
                    </a:cubicBezTo>
                    <a:cubicBezTo>
                      <a:pt x="19033" y="9811"/>
                      <a:pt x="18763" y="10098"/>
                      <a:pt x="18510" y="10231"/>
                    </a:cubicBezTo>
                    <a:cubicBezTo>
                      <a:pt x="18251" y="10364"/>
                      <a:pt x="17961" y="10266"/>
                      <a:pt x="17788" y="9986"/>
                    </a:cubicBezTo>
                    <a:cubicBezTo>
                      <a:pt x="17271" y="9139"/>
                      <a:pt x="17043" y="7871"/>
                      <a:pt x="18051" y="6744"/>
                    </a:cubicBezTo>
                    <a:cubicBezTo>
                      <a:pt x="18321" y="6442"/>
                      <a:pt x="18716" y="6429"/>
                      <a:pt x="19002" y="6695"/>
                    </a:cubicBezTo>
                    <a:cubicBezTo>
                      <a:pt x="19428" y="7088"/>
                      <a:pt x="19967" y="7696"/>
                      <a:pt x="20517" y="7899"/>
                    </a:cubicBezTo>
                    <a:cubicBezTo>
                      <a:pt x="20566" y="7920"/>
                      <a:pt x="20597" y="7829"/>
                      <a:pt x="20554" y="7794"/>
                    </a:cubicBezTo>
                    <a:cubicBezTo>
                      <a:pt x="20328" y="7619"/>
                      <a:pt x="20096" y="7472"/>
                      <a:pt x="19902" y="7199"/>
                    </a:cubicBezTo>
                    <a:cubicBezTo>
                      <a:pt x="19875" y="7164"/>
                      <a:pt x="19891" y="7101"/>
                      <a:pt x="19929" y="7094"/>
                    </a:cubicBezTo>
                    <a:cubicBezTo>
                      <a:pt x="20080" y="7066"/>
                      <a:pt x="20290" y="7066"/>
                      <a:pt x="20544" y="7164"/>
                    </a:cubicBezTo>
                    <a:cubicBezTo>
                      <a:pt x="20593" y="7185"/>
                      <a:pt x="20624" y="7094"/>
                      <a:pt x="20581" y="7059"/>
                    </a:cubicBezTo>
                    <a:cubicBezTo>
                      <a:pt x="20365" y="6863"/>
                      <a:pt x="20134" y="6800"/>
                      <a:pt x="19816" y="6842"/>
                    </a:cubicBezTo>
                    <a:cubicBezTo>
                      <a:pt x="19676" y="6863"/>
                      <a:pt x="19529" y="6808"/>
                      <a:pt x="19421" y="6689"/>
                    </a:cubicBezTo>
                    <a:cubicBezTo>
                      <a:pt x="19276" y="6535"/>
                      <a:pt x="19141" y="6387"/>
                      <a:pt x="19017" y="6282"/>
                    </a:cubicBezTo>
                    <a:cubicBezTo>
                      <a:pt x="18920" y="6198"/>
                      <a:pt x="18936" y="6008"/>
                      <a:pt x="19039" y="5938"/>
                    </a:cubicBezTo>
                    <a:cubicBezTo>
                      <a:pt x="19163" y="5861"/>
                      <a:pt x="19292" y="5792"/>
                      <a:pt x="19416" y="5722"/>
                    </a:cubicBezTo>
                    <a:cubicBezTo>
                      <a:pt x="19476" y="5694"/>
                      <a:pt x="19540" y="5672"/>
                      <a:pt x="19605" y="5665"/>
                    </a:cubicBezTo>
                    <a:cubicBezTo>
                      <a:pt x="19713" y="5658"/>
                      <a:pt x="19848" y="5665"/>
                      <a:pt x="19978" y="5735"/>
                    </a:cubicBezTo>
                    <a:cubicBezTo>
                      <a:pt x="20210" y="5861"/>
                      <a:pt x="20786" y="6617"/>
                      <a:pt x="21520" y="6680"/>
                    </a:cubicBezTo>
                    <a:cubicBezTo>
                      <a:pt x="21579" y="6729"/>
                      <a:pt x="21595" y="6640"/>
                      <a:pt x="21552" y="6619"/>
                    </a:cubicBezTo>
                    <a:cubicBezTo>
                      <a:pt x="21342" y="6514"/>
                      <a:pt x="21110" y="6372"/>
                      <a:pt x="20900" y="6225"/>
                    </a:cubicBezTo>
                    <a:cubicBezTo>
                      <a:pt x="20862" y="6197"/>
                      <a:pt x="20872" y="6127"/>
                      <a:pt x="20910" y="6120"/>
                    </a:cubicBezTo>
                    <a:cubicBezTo>
                      <a:pt x="21061" y="6078"/>
                      <a:pt x="21250" y="6078"/>
                      <a:pt x="21390" y="6085"/>
                    </a:cubicBezTo>
                    <a:cubicBezTo>
                      <a:pt x="21439" y="6085"/>
                      <a:pt x="21455" y="5994"/>
                      <a:pt x="21407" y="5973"/>
                    </a:cubicBezTo>
                    <a:cubicBezTo>
                      <a:pt x="21046" y="5791"/>
                      <a:pt x="20658" y="5883"/>
                      <a:pt x="20512" y="5925"/>
                    </a:cubicBezTo>
                    <a:cubicBezTo>
                      <a:pt x="20507" y="5925"/>
                      <a:pt x="20500" y="5926"/>
                      <a:pt x="20495" y="5919"/>
                    </a:cubicBezTo>
                    <a:cubicBezTo>
                      <a:pt x="20425" y="5856"/>
                      <a:pt x="20366" y="5800"/>
                      <a:pt x="20323" y="5744"/>
                    </a:cubicBezTo>
                    <a:cubicBezTo>
                      <a:pt x="20258" y="5667"/>
                      <a:pt x="20118" y="5554"/>
                      <a:pt x="20059" y="5505"/>
                    </a:cubicBezTo>
                    <a:cubicBezTo>
                      <a:pt x="20026" y="5477"/>
                      <a:pt x="20036" y="5421"/>
                      <a:pt x="20069" y="5400"/>
                    </a:cubicBezTo>
                    <a:cubicBezTo>
                      <a:pt x="20651" y="5078"/>
                      <a:pt x="21142" y="5147"/>
                      <a:pt x="21412" y="5098"/>
                    </a:cubicBezTo>
                    <a:cubicBezTo>
                      <a:pt x="21461" y="5091"/>
                      <a:pt x="21466" y="5008"/>
                      <a:pt x="21417" y="4987"/>
                    </a:cubicBezTo>
                    <a:cubicBezTo>
                      <a:pt x="20710" y="4721"/>
                      <a:pt x="19983" y="5022"/>
                      <a:pt x="19088" y="5540"/>
                    </a:cubicBezTo>
                    <a:cubicBezTo>
                      <a:pt x="19007" y="5589"/>
                      <a:pt x="18931" y="5469"/>
                      <a:pt x="18980" y="5378"/>
                    </a:cubicBezTo>
                    <a:cubicBezTo>
                      <a:pt x="19223" y="4902"/>
                      <a:pt x="19718" y="4167"/>
                      <a:pt x="20743" y="3341"/>
                    </a:cubicBezTo>
                    <a:cubicBezTo>
                      <a:pt x="20786" y="3306"/>
                      <a:pt x="20760" y="3216"/>
                      <a:pt x="20706" y="3230"/>
                    </a:cubicBezTo>
                    <a:cubicBezTo>
                      <a:pt x="20086" y="3468"/>
                      <a:pt x="19368" y="4224"/>
                      <a:pt x="18899" y="5015"/>
                    </a:cubicBezTo>
                    <a:cubicBezTo>
                      <a:pt x="18872" y="5057"/>
                      <a:pt x="18818" y="5036"/>
                      <a:pt x="18818" y="4980"/>
                    </a:cubicBezTo>
                    <a:cubicBezTo>
                      <a:pt x="18829" y="4602"/>
                      <a:pt x="18786" y="4301"/>
                      <a:pt x="18678" y="4133"/>
                    </a:cubicBezTo>
                    <a:cubicBezTo>
                      <a:pt x="18646" y="4084"/>
                      <a:pt x="18587" y="4125"/>
                      <a:pt x="18597" y="4188"/>
                    </a:cubicBezTo>
                    <a:cubicBezTo>
                      <a:pt x="18721" y="4797"/>
                      <a:pt x="18495" y="5898"/>
                      <a:pt x="18171" y="6094"/>
                    </a:cubicBezTo>
                    <a:cubicBezTo>
                      <a:pt x="17125" y="6759"/>
                      <a:pt x="16763" y="6934"/>
                      <a:pt x="16445" y="6304"/>
                    </a:cubicBezTo>
                    <a:cubicBezTo>
                      <a:pt x="16262" y="5814"/>
                      <a:pt x="16271" y="5309"/>
                      <a:pt x="16379" y="4665"/>
                    </a:cubicBezTo>
                    <a:cubicBezTo>
                      <a:pt x="16379" y="4658"/>
                      <a:pt x="16386" y="4650"/>
                      <a:pt x="16386" y="4643"/>
                    </a:cubicBezTo>
                    <a:cubicBezTo>
                      <a:pt x="16715" y="3873"/>
                      <a:pt x="17238" y="3762"/>
                      <a:pt x="17734" y="3510"/>
                    </a:cubicBezTo>
                    <a:cubicBezTo>
                      <a:pt x="18209" y="3265"/>
                      <a:pt x="18587" y="3039"/>
                      <a:pt x="18732" y="2654"/>
                    </a:cubicBezTo>
                    <a:cubicBezTo>
                      <a:pt x="18754" y="2591"/>
                      <a:pt x="18716" y="2549"/>
                      <a:pt x="18678" y="2584"/>
                    </a:cubicBezTo>
                    <a:cubicBezTo>
                      <a:pt x="18516" y="2766"/>
                      <a:pt x="18381" y="2921"/>
                      <a:pt x="18154" y="3033"/>
                    </a:cubicBezTo>
                    <a:cubicBezTo>
                      <a:pt x="18116" y="3047"/>
                      <a:pt x="18084" y="3005"/>
                      <a:pt x="18100" y="2956"/>
                    </a:cubicBezTo>
                    <a:cubicBezTo>
                      <a:pt x="18132" y="2851"/>
                      <a:pt x="18187" y="2733"/>
                      <a:pt x="18247" y="2628"/>
                    </a:cubicBezTo>
                    <a:cubicBezTo>
                      <a:pt x="18268" y="2586"/>
                      <a:pt x="18230" y="2543"/>
                      <a:pt x="18198" y="2571"/>
                    </a:cubicBezTo>
                    <a:cubicBezTo>
                      <a:pt x="17885" y="2893"/>
                      <a:pt x="17912" y="3097"/>
                      <a:pt x="17686" y="3265"/>
                    </a:cubicBezTo>
                    <a:cubicBezTo>
                      <a:pt x="17524" y="3384"/>
                      <a:pt x="16942" y="3537"/>
                      <a:pt x="16629" y="3838"/>
                    </a:cubicBezTo>
                    <a:cubicBezTo>
                      <a:pt x="16596" y="3866"/>
                      <a:pt x="16552" y="3831"/>
                      <a:pt x="16563" y="3774"/>
                    </a:cubicBezTo>
                    <a:cubicBezTo>
                      <a:pt x="16601" y="3599"/>
                      <a:pt x="16640" y="3410"/>
                      <a:pt x="16683" y="3214"/>
                    </a:cubicBezTo>
                    <a:cubicBezTo>
                      <a:pt x="16693" y="3151"/>
                      <a:pt x="16709" y="3089"/>
                      <a:pt x="16720" y="3033"/>
                    </a:cubicBezTo>
                    <a:cubicBezTo>
                      <a:pt x="16725" y="3012"/>
                      <a:pt x="16811" y="2703"/>
                      <a:pt x="17000" y="2549"/>
                    </a:cubicBezTo>
                    <a:cubicBezTo>
                      <a:pt x="17172" y="2402"/>
                      <a:pt x="17848" y="2235"/>
                      <a:pt x="18220" y="1597"/>
                    </a:cubicBezTo>
                    <a:cubicBezTo>
                      <a:pt x="18241" y="1555"/>
                      <a:pt x="18203" y="1499"/>
                      <a:pt x="18171" y="1534"/>
                    </a:cubicBezTo>
                    <a:cubicBezTo>
                      <a:pt x="18020" y="1667"/>
                      <a:pt x="17826" y="1858"/>
                      <a:pt x="17653" y="1963"/>
                    </a:cubicBezTo>
                    <a:cubicBezTo>
                      <a:pt x="17589" y="2005"/>
                      <a:pt x="17561" y="1942"/>
                      <a:pt x="17578" y="1893"/>
                    </a:cubicBezTo>
                    <a:cubicBezTo>
                      <a:pt x="17632" y="1732"/>
                      <a:pt x="17755" y="1528"/>
                      <a:pt x="17825" y="1409"/>
                    </a:cubicBezTo>
                    <a:cubicBezTo>
                      <a:pt x="17879" y="1318"/>
                      <a:pt x="17820" y="1317"/>
                      <a:pt x="17777" y="1359"/>
                    </a:cubicBezTo>
                    <a:cubicBezTo>
                      <a:pt x="17507" y="1590"/>
                      <a:pt x="17399" y="1913"/>
                      <a:pt x="17345" y="2074"/>
                    </a:cubicBezTo>
                    <a:cubicBezTo>
                      <a:pt x="17313" y="2172"/>
                      <a:pt x="17260" y="2199"/>
                      <a:pt x="17249" y="2199"/>
                    </a:cubicBezTo>
                    <a:cubicBezTo>
                      <a:pt x="17147" y="2255"/>
                      <a:pt x="16898" y="2383"/>
                      <a:pt x="16925" y="2243"/>
                    </a:cubicBezTo>
                    <a:cubicBezTo>
                      <a:pt x="17136" y="1074"/>
                      <a:pt x="17669" y="484"/>
                      <a:pt x="17987" y="99"/>
                    </a:cubicBezTo>
                    <a:cubicBezTo>
                      <a:pt x="18025" y="50"/>
                      <a:pt x="17981" y="-26"/>
                      <a:pt x="17938" y="9"/>
                    </a:cubicBezTo>
                    <a:close/>
                    <a:moveTo>
                      <a:pt x="15065" y="7787"/>
                    </a:moveTo>
                    <a:cubicBezTo>
                      <a:pt x="15550" y="7787"/>
                      <a:pt x="15948" y="8299"/>
                      <a:pt x="15948" y="8936"/>
                    </a:cubicBezTo>
                    <a:cubicBezTo>
                      <a:pt x="15948" y="9573"/>
                      <a:pt x="15555" y="10085"/>
                      <a:pt x="15065" y="10085"/>
                    </a:cubicBezTo>
                    <a:cubicBezTo>
                      <a:pt x="14579" y="10085"/>
                      <a:pt x="14180" y="9573"/>
                      <a:pt x="14180" y="8936"/>
                    </a:cubicBezTo>
                    <a:cubicBezTo>
                      <a:pt x="14180" y="8306"/>
                      <a:pt x="14574" y="7787"/>
                      <a:pt x="15065" y="7787"/>
                    </a:cubicBezTo>
                    <a:close/>
                  </a:path>
                </a:pathLst>
              </a:custGeom>
              <a:solidFill>
                <a:schemeClr val="accent5">
                  <a:lumOff val="-29866"/>
                  <a:alpha val="96000"/>
                </a:schemeClr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24" name="Neuron" descr="Neuron"/>
              <p:cNvPicPr>
                <a:picLocks noChangeAspect="0"/>
              </p:cNvPicPr>
              <p:nvPr/>
            </p:nvPicPr>
            <p:blipFill>
              <a:blip r:embed="rId4">
                <a:alphaModFix amt="96000"/>
                <a:extLst/>
              </a:blip>
              <a:stretch>
                <a:fillRect/>
              </a:stretch>
            </p:blipFill>
            <p:spPr>
              <a:xfrm>
                <a:off x="0" y="0"/>
                <a:ext cx="2307746" cy="1787795"/>
              </a:xfrm>
              <a:prstGeom prst="rect">
                <a:avLst/>
              </a:prstGeom>
              <a:effectLst/>
            </p:spPr>
          </p:pic>
        </p:grpSp>
        <p:sp>
          <p:nvSpPr>
            <p:cNvPr id="127" name="Goggles"/>
            <p:cNvSpPr/>
            <p:nvPr/>
          </p:nvSpPr>
          <p:spPr>
            <a:xfrm>
              <a:off x="0" y="0"/>
              <a:ext cx="4290192" cy="173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4733" y="0"/>
                  </a:moveTo>
                  <a:cubicBezTo>
                    <a:pt x="3567" y="280"/>
                    <a:pt x="2617" y="1572"/>
                    <a:pt x="1980" y="3707"/>
                  </a:cubicBezTo>
                  <a:cubicBezTo>
                    <a:pt x="1829" y="4214"/>
                    <a:pt x="1705" y="4764"/>
                    <a:pt x="1597" y="5337"/>
                  </a:cubicBezTo>
                  <a:lnTo>
                    <a:pt x="302" y="5337"/>
                  </a:lnTo>
                  <a:cubicBezTo>
                    <a:pt x="135" y="5337"/>
                    <a:pt x="0" y="5670"/>
                    <a:pt x="0" y="6084"/>
                  </a:cubicBezTo>
                  <a:lnTo>
                    <a:pt x="0" y="12301"/>
                  </a:lnTo>
                  <a:cubicBezTo>
                    <a:pt x="0" y="12715"/>
                    <a:pt x="135" y="13048"/>
                    <a:pt x="302" y="13048"/>
                  </a:cubicBezTo>
                  <a:lnTo>
                    <a:pt x="1322" y="13048"/>
                  </a:lnTo>
                  <a:cubicBezTo>
                    <a:pt x="1754" y="17558"/>
                    <a:pt x="3189" y="21547"/>
                    <a:pt x="5488" y="21587"/>
                  </a:cubicBezTo>
                  <a:cubicBezTo>
                    <a:pt x="5510" y="21587"/>
                    <a:pt x="5527" y="21587"/>
                    <a:pt x="5549" y="21587"/>
                  </a:cubicBezTo>
                  <a:cubicBezTo>
                    <a:pt x="6947" y="21587"/>
                    <a:pt x="7988" y="20749"/>
                    <a:pt x="8738" y="19015"/>
                  </a:cubicBezTo>
                  <a:cubicBezTo>
                    <a:pt x="9435" y="17400"/>
                    <a:pt x="9797" y="15225"/>
                    <a:pt x="10110" y="13143"/>
                  </a:cubicBezTo>
                  <a:cubicBezTo>
                    <a:pt x="10250" y="12223"/>
                    <a:pt x="10557" y="11888"/>
                    <a:pt x="10799" y="11888"/>
                  </a:cubicBezTo>
                  <a:cubicBezTo>
                    <a:pt x="11107" y="11888"/>
                    <a:pt x="11361" y="12356"/>
                    <a:pt x="11474" y="13143"/>
                  </a:cubicBezTo>
                  <a:cubicBezTo>
                    <a:pt x="12127" y="17600"/>
                    <a:pt x="12969" y="21600"/>
                    <a:pt x="16035" y="21600"/>
                  </a:cubicBezTo>
                  <a:cubicBezTo>
                    <a:pt x="16056" y="21600"/>
                    <a:pt x="16072" y="21600"/>
                    <a:pt x="16094" y="21600"/>
                  </a:cubicBezTo>
                  <a:cubicBezTo>
                    <a:pt x="18393" y="21560"/>
                    <a:pt x="19830" y="17570"/>
                    <a:pt x="20261" y="13060"/>
                  </a:cubicBezTo>
                  <a:lnTo>
                    <a:pt x="21282" y="13060"/>
                  </a:lnTo>
                  <a:cubicBezTo>
                    <a:pt x="21449" y="13060"/>
                    <a:pt x="21584" y="12727"/>
                    <a:pt x="21584" y="12314"/>
                  </a:cubicBezTo>
                  <a:lnTo>
                    <a:pt x="21584" y="6096"/>
                  </a:lnTo>
                  <a:cubicBezTo>
                    <a:pt x="21600" y="5669"/>
                    <a:pt x="21464" y="5337"/>
                    <a:pt x="21297" y="5337"/>
                  </a:cubicBezTo>
                  <a:lnTo>
                    <a:pt x="20002" y="5337"/>
                  </a:lnTo>
                  <a:cubicBezTo>
                    <a:pt x="19894" y="4764"/>
                    <a:pt x="19765" y="4214"/>
                    <a:pt x="19619" y="3707"/>
                  </a:cubicBezTo>
                  <a:cubicBezTo>
                    <a:pt x="18987" y="1559"/>
                    <a:pt x="18032" y="280"/>
                    <a:pt x="16866" y="0"/>
                  </a:cubicBezTo>
                  <a:lnTo>
                    <a:pt x="16849" y="0"/>
                  </a:lnTo>
                  <a:lnTo>
                    <a:pt x="4760" y="0"/>
                  </a:lnTo>
                  <a:lnTo>
                    <a:pt x="4733" y="0"/>
                  </a:lnTo>
                  <a:close/>
                  <a:moveTo>
                    <a:pt x="10803" y="2177"/>
                  </a:moveTo>
                  <a:cubicBezTo>
                    <a:pt x="13371" y="2177"/>
                    <a:pt x="15938" y="2219"/>
                    <a:pt x="16672" y="2306"/>
                  </a:cubicBezTo>
                  <a:cubicBezTo>
                    <a:pt x="17228" y="2373"/>
                    <a:pt x="17719" y="2812"/>
                    <a:pt x="18135" y="3519"/>
                  </a:cubicBezTo>
                  <a:cubicBezTo>
                    <a:pt x="18923" y="4747"/>
                    <a:pt x="19467" y="7377"/>
                    <a:pt x="19467" y="10433"/>
                  </a:cubicBezTo>
                  <a:cubicBezTo>
                    <a:pt x="19462" y="12835"/>
                    <a:pt x="19122" y="14995"/>
                    <a:pt x="18593" y="16396"/>
                  </a:cubicBezTo>
                  <a:cubicBezTo>
                    <a:pt x="18021" y="18104"/>
                    <a:pt x="17175" y="19267"/>
                    <a:pt x="16074" y="19294"/>
                  </a:cubicBezTo>
                  <a:cubicBezTo>
                    <a:pt x="16057" y="19294"/>
                    <a:pt x="16041" y="19294"/>
                    <a:pt x="16025" y="19294"/>
                  </a:cubicBezTo>
                  <a:cubicBezTo>
                    <a:pt x="13612" y="19294"/>
                    <a:pt x="12949" y="16144"/>
                    <a:pt x="12430" y="12635"/>
                  </a:cubicBezTo>
                  <a:cubicBezTo>
                    <a:pt x="12420" y="12581"/>
                    <a:pt x="12414" y="12501"/>
                    <a:pt x="12403" y="12435"/>
                  </a:cubicBezTo>
                  <a:cubicBezTo>
                    <a:pt x="12112" y="10727"/>
                    <a:pt x="11528" y="9712"/>
                    <a:pt x="10826" y="9712"/>
                  </a:cubicBezTo>
                  <a:cubicBezTo>
                    <a:pt x="10826" y="9712"/>
                    <a:pt x="10821" y="9712"/>
                    <a:pt x="10821" y="9712"/>
                  </a:cubicBezTo>
                  <a:cubicBezTo>
                    <a:pt x="10255" y="9712"/>
                    <a:pt x="9538" y="10446"/>
                    <a:pt x="9192" y="12501"/>
                  </a:cubicBezTo>
                  <a:cubicBezTo>
                    <a:pt x="9187" y="12555"/>
                    <a:pt x="9181" y="12595"/>
                    <a:pt x="9170" y="12635"/>
                  </a:cubicBezTo>
                  <a:cubicBezTo>
                    <a:pt x="8657" y="16144"/>
                    <a:pt x="7994" y="19294"/>
                    <a:pt x="5576" y="19294"/>
                  </a:cubicBezTo>
                  <a:cubicBezTo>
                    <a:pt x="5560" y="19294"/>
                    <a:pt x="5543" y="19294"/>
                    <a:pt x="5527" y="19294"/>
                  </a:cubicBezTo>
                  <a:cubicBezTo>
                    <a:pt x="4334" y="19267"/>
                    <a:pt x="3432" y="17894"/>
                    <a:pt x="2866" y="15946"/>
                  </a:cubicBezTo>
                  <a:cubicBezTo>
                    <a:pt x="2423" y="14558"/>
                    <a:pt x="2149" y="12596"/>
                    <a:pt x="2149" y="10421"/>
                  </a:cubicBezTo>
                  <a:cubicBezTo>
                    <a:pt x="2149" y="8432"/>
                    <a:pt x="2380" y="6615"/>
                    <a:pt x="2758" y="5254"/>
                  </a:cubicBezTo>
                  <a:cubicBezTo>
                    <a:pt x="2758" y="5241"/>
                    <a:pt x="2763" y="5229"/>
                    <a:pt x="2763" y="5229"/>
                  </a:cubicBezTo>
                  <a:cubicBezTo>
                    <a:pt x="2779" y="5176"/>
                    <a:pt x="2795" y="5121"/>
                    <a:pt x="2817" y="5054"/>
                  </a:cubicBezTo>
                  <a:cubicBezTo>
                    <a:pt x="2984" y="4480"/>
                    <a:pt x="3184" y="4001"/>
                    <a:pt x="3400" y="3640"/>
                  </a:cubicBezTo>
                  <a:cubicBezTo>
                    <a:pt x="3827" y="2866"/>
                    <a:pt x="4345" y="2373"/>
                    <a:pt x="4933" y="2306"/>
                  </a:cubicBezTo>
                  <a:cubicBezTo>
                    <a:pt x="5667" y="2219"/>
                    <a:pt x="8235" y="2177"/>
                    <a:pt x="10803" y="2177"/>
                  </a:cubicBezTo>
                  <a:close/>
                </a:path>
              </a:pathLst>
            </a:custGeom>
            <a:solidFill>
              <a:schemeClr val="accent1">
                <a:lumOff val="16847"/>
              </a:schemeClr>
            </a:solidFill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2248776">
                <a:srgbClr val="5E5E5E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Goggles"/>
          <p:cNvSpPr/>
          <p:nvPr/>
        </p:nvSpPr>
        <p:spPr>
          <a:xfrm>
            <a:off x="9088746" y="3334671"/>
            <a:ext cx="1532908" cy="620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fill="norm" stroke="1" extrusionOk="0">
                <a:moveTo>
                  <a:pt x="4733" y="0"/>
                </a:moveTo>
                <a:cubicBezTo>
                  <a:pt x="3567" y="280"/>
                  <a:pt x="2617" y="1572"/>
                  <a:pt x="1980" y="3707"/>
                </a:cubicBezTo>
                <a:cubicBezTo>
                  <a:pt x="1829" y="4214"/>
                  <a:pt x="1705" y="4764"/>
                  <a:pt x="1597" y="5337"/>
                </a:cubicBezTo>
                <a:lnTo>
                  <a:pt x="302" y="5337"/>
                </a:lnTo>
                <a:cubicBezTo>
                  <a:pt x="135" y="5337"/>
                  <a:pt x="0" y="5670"/>
                  <a:pt x="0" y="6084"/>
                </a:cubicBezTo>
                <a:lnTo>
                  <a:pt x="0" y="12301"/>
                </a:lnTo>
                <a:cubicBezTo>
                  <a:pt x="0" y="12715"/>
                  <a:pt x="135" y="13048"/>
                  <a:pt x="302" y="13048"/>
                </a:cubicBezTo>
                <a:lnTo>
                  <a:pt x="1322" y="13048"/>
                </a:lnTo>
                <a:cubicBezTo>
                  <a:pt x="1754" y="17558"/>
                  <a:pt x="3189" y="21547"/>
                  <a:pt x="5488" y="21587"/>
                </a:cubicBezTo>
                <a:cubicBezTo>
                  <a:pt x="5510" y="21587"/>
                  <a:pt x="5527" y="21587"/>
                  <a:pt x="5549" y="21587"/>
                </a:cubicBezTo>
                <a:cubicBezTo>
                  <a:pt x="6947" y="21587"/>
                  <a:pt x="7988" y="20749"/>
                  <a:pt x="8738" y="19015"/>
                </a:cubicBezTo>
                <a:cubicBezTo>
                  <a:pt x="9435" y="17400"/>
                  <a:pt x="9797" y="15225"/>
                  <a:pt x="10110" y="13143"/>
                </a:cubicBezTo>
                <a:cubicBezTo>
                  <a:pt x="10250" y="12223"/>
                  <a:pt x="10557" y="11888"/>
                  <a:pt x="10799" y="11888"/>
                </a:cubicBezTo>
                <a:cubicBezTo>
                  <a:pt x="11107" y="11888"/>
                  <a:pt x="11361" y="12356"/>
                  <a:pt x="11474" y="13143"/>
                </a:cubicBezTo>
                <a:cubicBezTo>
                  <a:pt x="12127" y="17600"/>
                  <a:pt x="12969" y="21600"/>
                  <a:pt x="16035" y="21600"/>
                </a:cubicBezTo>
                <a:cubicBezTo>
                  <a:pt x="16056" y="21600"/>
                  <a:pt x="16072" y="21600"/>
                  <a:pt x="16094" y="21600"/>
                </a:cubicBezTo>
                <a:cubicBezTo>
                  <a:pt x="18393" y="21560"/>
                  <a:pt x="19830" y="17570"/>
                  <a:pt x="20261" y="13060"/>
                </a:cubicBezTo>
                <a:lnTo>
                  <a:pt x="21282" y="13060"/>
                </a:lnTo>
                <a:cubicBezTo>
                  <a:pt x="21449" y="13060"/>
                  <a:pt x="21584" y="12727"/>
                  <a:pt x="21584" y="12314"/>
                </a:cubicBezTo>
                <a:lnTo>
                  <a:pt x="21584" y="6096"/>
                </a:lnTo>
                <a:cubicBezTo>
                  <a:pt x="21600" y="5669"/>
                  <a:pt x="21464" y="5337"/>
                  <a:pt x="21297" y="5337"/>
                </a:cubicBezTo>
                <a:lnTo>
                  <a:pt x="20002" y="5337"/>
                </a:lnTo>
                <a:cubicBezTo>
                  <a:pt x="19894" y="4764"/>
                  <a:pt x="19765" y="4214"/>
                  <a:pt x="19619" y="3707"/>
                </a:cubicBezTo>
                <a:cubicBezTo>
                  <a:pt x="18987" y="1559"/>
                  <a:pt x="18032" y="280"/>
                  <a:pt x="16866" y="0"/>
                </a:cubicBezTo>
                <a:lnTo>
                  <a:pt x="16849" y="0"/>
                </a:lnTo>
                <a:lnTo>
                  <a:pt x="4760" y="0"/>
                </a:lnTo>
                <a:lnTo>
                  <a:pt x="4733" y="0"/>
                </a:lnTo>
                <a:close/>
                <a:moveTo>
                  <a:pt x="10803" y="2177"/>
                </a:moveTo>
                <a:cubicBezTo>
                  <a:pt x="13371" y="2177"/>
                  <a:pt x="15938" y="2219"/>
                  <a:pt x="16672" y="2306"/>
                </a:cubicBezTo>
                <a:cubicBezTo>
                  <a:pt x="17228" y="2373"/>
                  <a:pt x="17719" y="2812"/>
                  <a:pt x="18135" y="3519"/>
                </a:cubicBezTo>
                <a:cubicBezTo>
                  <a:pt x="18923" y="4747"/>
                  <a:pt x="19467" y="7377"/>
                  <a:pt x="19467" y="10433"/>
                </a:cubicBezTo>
                <a:cubicBezTo>
                  <a:pt x="19462" y="12835"/>
                  <a:pt x="19122" y="14995"/>
                  <a:pt x="18593" y="16396"/>
                </a:cubicBezTo>
                <a:cubicBezTo>
                  <a:pt x="18021" y="18104"/>
                  <a:pt x="17175" y="19267"/>
                  <a:pt x="16074" y="19294"/>
                </a:cubicBezTo>
                <a:cubicBezTo>
                  <a:pt x="16057" y="19294"/>
                  <a:pt x="16041" y="19294"/>
                  <a:pt x="16025" y="19294"/>
                </a:cubicBezTo>
                <a:cubicBezTo>
                  <a:pt x="13612" y="19294"/>
                  <a:pt x="12949" y="16144"/>
                  <a:pt x="12430" y="12635"/>
                </a:cubicBezTo>
                <a:cubicBezTo>
                  <a:pt x="12420" y="12581"/>
                  <a:pt x="12414" y="12501"/>
                  <a:pt x="12403" y="12435"/>
                </a:cubicBezTo>
                <a:cubicBezTo>
                  <a:pt x="12112" y="10727"/>
                  <a:pt x="11528" y="9712"/>
                  <a:pt x="10826" y="9712"/>
                </a:cubicBezTo>
                <a:cubicBezTo>
                  <a:pt x="10826" y="9712"/>
                  <a:pt x="10821" y="9712"/>
                  <a:pt x="10821" y="9712"/>
                </a:cubicBezTo>
                <a:cubicBezTo>
                  <a:pt x="10255" y="9712"/>
                  <a:pt x="9538" y="10446"/>
                  <a:pt x="9192" y="12501"/>
                </a:cubicBezTo>
                <a:cubicBezTo>
                  <a:pt x="9187" y="12555"/>
                  <a:pt x="9181" y="12595"/>
                  <a:pt x="9170" y="12635"/>
                </a:cubicBezTo>
                <a:cubicBezTo>
                  <a:pt x="8657" y="16144"/>
                  <a:pt x="7994" y="19294"/>
                  <a:pt x="5576" y="19294"/>
                </a:cubicBezTo>
                <a:cubicBezTo>
                  <a:pt x="5560" y="19294"/>
                  <a:pt x="5543" y="19294"/>
                  <a:pt x="5527" y="19294"/>
                </a:cubicBezTo>
                <a:cubicBezTo>
                  <a:pt x="4334" y="19267"/>
                  <a:pt x="3432" y="17894"/>
                  <a:pt x="2866" y="15946"/>
                </a:cubicBezTo>
                <a:cubicBezTo>
                  <a:pt x="2423" y="14558"/>
                  <a:pt x="2149" y="12596"/>
                  <a:pt x="2149" y="10421"/>
                </a:cubicBezTo>
                <a:cubicBezTo>
                  <a:pt x="2149" y="8432"/>
                  <a:pt x="2380" y="6615"/>
                  <a:pt x="2758" y="5254"/>
                </a:cubicBezTo>
                <a:cubicBezTo>
                  <a:pt x="2758" y="5241"/>
                  <a:pt x="2763" y="5229"/>
                  <a:pt x="2763" y="5229"/>
                </a:cubicBezTo>
                <a:cubicBezTo>
                  <a:pt x="2779" y="5176"/>
                  <a:pt x="2795" y="5121"/>
                  <a:pt x="2817" y="5054"/>
                </a:cubicBezTo>
                <a:cubicBezTo>
                  <a:pt x="2984" y="4480"/>
                  <a:pt x="3184" y="4001"/>
                  <a:pt x="3400" y="3640"/>
                </a:cubicBezTo>
                <a:cubicBezTo>
                  <a:pt x="3827" y="2866"/>
                  <a:pt x="4345" y="2373"/>
                  <a:pt x="4933" y="2306"/>
                </a:cubicBezTo>
                <a:cubicBezTo>
                  <a:pt x="5667" y="2219"/>
                  <a:pt x="8235" y="2177"/>
                  <a:pt x="10803" y="21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