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3"/>
  </p:normalViewPr>
  <p:slideViewPr>
    <p:cSldViewPr snapToGrid="0" snapToObjects="1">
      <p:cViewPr varScale="1">
        <p:scale>
          <a:sx n="174" d="100"/>
          <a:sy n="174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133D-E777-AF44-BB2F-C44032FF3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04323-AB84-D141-A153-569B1E10A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9966-440F-CE4C-877F-162E0CE2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A880-A74B-914A-B627-4C938DFB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AFFD4-77EE-9A40-9C18-790A8017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2E5A-9D38-7C44-8EE8-5B3F8EC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C0E1A-D85B-2B42-957B-532A1AF4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526E-986E-9A48-B670-2EEE5C5F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9C0F-81C0-824C-8075-08953785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7E6-3D4E-D344-843A-E157E8C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3F9ED-0A96-D548-8DD0-42BD201B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30131-D86E-BF42-A75A-EADB3837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D10A2-C985-7A4F-A7AF-30F98D96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9918-CEE5-1C4F-9BEE-76B6A425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1506-4AF7-A145-9F05-023C3078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D2AF-8A72-074D-B745-B91F0DC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3EF2-A47E-174E-9F3C-62A63F40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918D-2B53-3E47-B8B6-F0D4B7DB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F7F6-D67F-C549-A491-4522B7E8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CE6B-3892-1D40-9819-C888F4FC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1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759F-6D16-5F4E-9D08-8975889F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1875D-EA67-F340-8799-1399F6D4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E5F2-A7C8-1743-A1C1-5B298B6A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EB1C-3677-4C4F-BAB6-21F0DBF9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7809-5C7E-C14A-A2FF-FD823409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8042-FF50-DB49-83A8-F436BC05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AC49-9ABA-E64B-8672-500601D82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69554-DC80-7145-864E-9ACF66136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71EEB-E6D3-7547-AAEC-DDCB943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C6DB-573D-3146-BF99-BCC1F88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FAA4-8A55-2749-96BB-1E9AE2C7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F292-A52C-7245-898E-4649810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CDF31-7523-ED46-9262-97A26F3A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F4BC7-F5F6-6146-94AD-9F843ADF7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9C196-9622-3949-8671-6FF7E7164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E6378-D203-1D4D-BD65-59D81DDB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06A95-75F1-BD4B-A74F-818825BD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95A22-7D7D-C74F-B331-56605CC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319FA-5159-B944-9F4F-8A57C4A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D21-A5FE-3A4F-9011-B91C1113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66BB9-9D17-B74A-A1DB-B4FE1027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5DCC3-6DD1-FF4D-A194-D6B2FE77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A15D7-DB8D-8344-A942-F68DF5EB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79D42-4BC4-C54C-8786-A7BF9831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70771-BCFD-464E-B1D1-6053363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D46C-1770-F04C-81B4-A6B23E6A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D763-7E7E-2E47-96B2-40BAACCD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B7F80-73DD-9E4D-B957-942AD58E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4B33F-C451-5541-A7FF-3C130F3A2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65C8-AFB8-764B-814B-FD760888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ED561-313C-3948-9195-C1DA9C8A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AE582-D3C6-764B-887E-20EBE4A8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2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84C1-C04A-EB47-9E5B-5C582885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85512-4F6A-4E4C-944E-8DF170A1F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75D3-3A9A-7045-B6E8-67FC184B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011C-5BCD-CC4E-BF26-F01CB3B2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37ED-E636-1A4A-8A5B-88D89D74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CBE75-F7E8-B24A-AB83-BA9F9B84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C6184-EB83-854A-9A57-C817D7D9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A2A9-3585-7D4A-ABA9-4C3396149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D51E-849C-864C-B4F2-D71B98128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F955-2D2F-F94B-8F25-BB324E75F8F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7F8D-0217-EB46-B644-DF6D2CC07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83E0-2904-2F42-B8BD-CED73CB7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0315-7BAF-0A47-B42F-F96B463D8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2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6CA1-A883-E849-B504-88E2CC58A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make Tool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81DFC-85A6-C743-A5AC-5F13FD12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C777-7CD6-0747-B68B-33671D61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655228-FF8A-4C4C-9E7C-845CD2EE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0167"/>
            <a:ext cx="10515600" cy="31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3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829-2F99-C743-BA85-E862D0AF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E04-E678-ED4C-B4F6-8EE7A0B8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37227-2D7D-E84A-BC76-B32AFCCC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3" y="2287382"/>
            <a:ext cx="9865766" cy="34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DFE-38EC-8646-AE89-782E2D3D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DDB310-C403-CA4D-B892-EC607E6A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265" y="1825625"/>
            <a:ext cx="2535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5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How to make Tool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Tool </dc:title>
  <dc:creator>Microsoft Office User</dc:creator>
  <cp:lastModifiedBy>Microsoft Office User</cp:lastModifiedBy>
  <cp:revision>3</cp:revision>
  <dcterms:created xsi:type="dcterms:W3CDTF">2025-06-30T16:51:09Z</dcterms:created>
  <dcterms:modified xsi:type="dcterms:W3CDTF">2025-07-01T12:22:35Z</dcterms:modified>
</cp:coreProperties>
</file>