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Desvarando App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Yeison Restrepo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Santiago Bernal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#Cappacitate2015 @appsco @tecnalia_co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problema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Se pincha la llanta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Cambio de aceite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Me robaron los vidrios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274" y="2912325"/>
            <a:ext cx="3869455" cy="217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Solución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Desvarando 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0" y="2140375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4572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Ventajas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funciona offline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Te ubica los talleres cercanos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información precisa de los talleres y precios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botón para pedir ayuda (versión 2)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ScreenShots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328" y="1332275"/>
            <a:ext cx="2069049" cy="36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053" y="1332270"/>
            <a:ext cx="2069049" cy="3680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Miembros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Yeison Restrepo: Ingeniero electrónico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Santiago Bernal: Ingeniero en Sistemas y telecomunicaciones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