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7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36" d="100"/>
          <a:sy n="36" d="100"/>
        </p:scale>
        <p:origin x="8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074439-B185-3090-5DC2-B30710F10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機器學習期中報告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4ECA98-A175-6241-5244-88577A3D63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2800" dirty="0"/>
              <a:t>108321006</a:t>
            </a:r>
            <a:r>
              <a:rPr lang="zh-TW" altLang="en-US" sz="2800" dirty="0"/>
              <a:t> 王奇立</a:t>
            </a:r>
          </a:p>
        </p:txBody>
      </p:sp>
    </p:spTree>
    <p:extLst>
      <p:ext uri="{BB962C8B-B14F-4D97-AF65-F5344CB8AC3E}">
        <p14:creationId xmlns:p14="http://schemas.microsoft.com/office/powerpoint/2010/main" val="166572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DF3F3BA-242C-2F51-2ED4-DD87FF65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F9DA67-0444-6CCC-B9E3-D42188E61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資料集介紹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訓練方法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</a:t>
            </a:r>
          </a:p>
        </p:txBody>
      </p:sp>
    </p:spTree>
    <p:extLst>
      <p:ext uri="{BB962C8B-B14F-4D97-AF65-F5344CB8AC3E}">
        <p14:creationId xmlns:p14="http://schemas.microsoft.com/office/powerpoint/2010/main" val="413258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DF3F3BA-242C-2F51-2ED4-DD87FF65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F9DA67-0444-6CCC-B9E3-D42188E61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某天看到關於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服務生的影片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餐飲業可以利用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技術來改進他們的服務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可以幫助健身的人更好的追蹤飲食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296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DF3F3BA-242C-2F51-2ED4-DD87FF65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資料集介紹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F9DA67-0444-6CCC-B9E3-D42188E61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Taiwanese Food 101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 data	: 20372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種台灣美食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 data	: 5120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自己拍攝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707A492-0061-4DB9-443A-7EDB644D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16" y="4375514"/>
            <a:ext cx="10698068" cy="174331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6DE7FDA-03FC-E221-7E3A-0651C67DF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948" y="2152404"/>
            <a:ext cx="2447128" cy="198816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1334C15-6501-C46B-1A59-74D73FD62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4877" y="2152405"/>
            <a:ext cx="1995474" cy="199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9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DF3F3BA-242C-2F51-2ED4-DD87FF65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訓練方法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F9DA67-0444-6CCC-B9E3-D42188E61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資料預處理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隨機一半左右翻轉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隨機一半上下翻轉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0~90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度旋轉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正規化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統一大小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180x180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shuffle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D6A2262-79C5-AE8D-7817-6A2208497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435" y="3724443"/>
            <a:ext cx="5601482" cy="222916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E86769E-0B4B-69C9-A044-CCDA48D1F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435" y="1914314"/>
            <a:ext cx="3877216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2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DF3F3BA-242C-2F51-2ED4-DD87FF65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訓練方法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F9DA67-0444-6CCC-B9E3-D42188E61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模型及參數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Densenet121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 Flatten layer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 Dense layer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Dropout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Epoch = 20, optimizer=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adam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EC1A44E1-310D-FCA7-EE4D-577298EF5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421" y="478630"/>
            <a:ext cx="7210168" cy="35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ED84020-DD82-7859-8451-96852EB73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799" y="4020344"/>
            <a:ext cx="5990790" cy="193722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A10FCF3-B69F-CBB7-AE54-88BD20079491}"/>
              </a:ext>
            </a:extLst>
          </p:cNvPr>
          <p:cNvSpPr/>
          <p:nvPr/>
        </p:nvSpPr>
        <p:spPr>
          <a:xfrm>
            <a:off x="6354417" y="498589"/>
            <a:ext cx="1265583" cy="3424054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33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DF3F3BA-242C-2F51-2ED4-DD87FF65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訓練方法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F9DA67-0444-6CCC-B9E3-D42188E61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Densenet121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模型收斂效果佳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特徵重用性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減少參數量但很吃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RAM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EC1A44E1-310D-FCA7-EE4D-577298EF5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421" y="478630"/>
            <a:ext cx="7210168" cy="35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ED84020-DD82-7859-8451-96852EB73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799" y="4020344"/>
            <a:ext cx="5990790" cy="193722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A10FCF3-B69F-CBB7-AE54-88BD20079491}"/>
              </a:ext>
            </a:extLst>
          </p:cNvPr>
          <p:cNvSpPr/>
          <p:nvPr/>
        </p:nvSpPr>
        <p:spPr>
          <a:xfrm>
            <a:off x="6354417" y="498589"/>
            <a:ext cx="1265583" cy="3424054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790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DF3F3BA-242C-2F51-2ED4-DD87FF65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F9DA67-0444-6CCC-B9E3-D42188E61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 and loss: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2B49DEE-1F1A-2524-AB09-626EB7141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503" y="2759695"/>
            <a:ext cx="4483307" cy="359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6EDD4D9-444A-9489-E84A-1BA3C0EA1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0" y="2759189"/>
            <a:ext cx="4483307" cy="359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429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DF3F3BA-242C-2F51-2ED4-DD87FF65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F9DA67-0444-6CCC-B9E3-D42188E61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 :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531F09-1049-A368-D1B9-928722DF1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072" y="2866947"/>
            <a:ext cx="6258798" cy="56205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CAF0717-CDA2-4FD2-0C72-94FCE468D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072" y="3508928"/>
            <a:ext cx="3851641" cy="262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57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l">
          <a:defRPr dirty="0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124</TotalTime>
  <Words>145</Words>
  <Application>Microsoft Office PowerPoint</Application>
  <PresentationFormat>寬螢幕</PresentationFormat>
  <Paragraphs>41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微軟正黑體</vt:lpstr>
      <vt:lpstr>Arial</vt:lpstr>
      <vt:lpstr>Tw Cen MT</vt:lpstr>
      <vt:lpstr>電路</vt:lpstr>
      <vt:lpstr>機器學習期中報告</vt:lpstr>
      <vt:lpstr>目錄</vt:lpstr>
      <vt:lpstr>動機</vt:lpstr>
      <vt:lpstr>資料集介紹</vt:lpstr>
      <vt:lpstr>訓練方法</vt:lpstr>
      <vt:lpstr>訓練方法</vt:lpstr>
      <vt:lpstr>訓練方法</vt:lpstr>
      <vt:lpstr>成果</vt:lpstr>
      <vt:lpstr>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機器學習期中報告</dc:title>
  <dc:creator>yarg yarg</dc:creator>
  <cp:lastModifiedBy>yarg yarg</cp:lastModifiedBy>
  <cp:revision>1</cp:revision>
  <dcterms:created xsi:type="dcterms:W3CDTF">2024-04-30T22:12:58Z</dcterms:created>
  <dcterms:modified xsi:type="dcterms:W3CDTF">2024-05-01T00:17:24Z</dcterms:modified>
</cp:coreProperties>
</file>