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5" r:id="rId7"/>
    <p:sldId id="266" r:id="rId8"/>
    <p:sldId id="267" r:id="rId9"/>
    <p:sldId id="264" r:id="rId10"/>
    <p:sldId id="262" r:id="rId11"/>
    <p:sldId id="26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90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287F-AB08-4820-AC0A-A5947F6C803F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CD0C-C789-4335-886B-091F6AFF3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39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287F-AB08-4820-AC0A-A5947F6C803F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CD0C-C789-4335-886B-091F6AFF3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11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287F-AB08-4820-AC0A-A5947F6C803F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CD0C-C789-4335-886B-091F6AFF3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98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287F-AB08-4820-AC0A-A5947F6C803F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CD0C-C789-4335-886B-091F6AFF3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4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287F-AB08-4820-AC0A-A5947F6C803F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CD0C-C789-4335-886B-091F6AFF3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65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287F-AB08-4820-AC0A-A5947F6C803F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CD0C-C789-4335-886B-091F6AFF3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5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287F-AB08-4820-AC0A-A5947F6C803F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CD0C-C789-4335-886B-091F6AFF3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7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287F-AB08-4820-AC0A-A5947F6C803F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CD0C-C789-4335-886B-091F6AFF3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53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287F-AB08-4820-AC0A-A5947F6C803F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CD0C-C789-4335-886B-091F6AFF3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51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287F-AB08-4820-AC0A-A5947F6C803F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CD0C-C789-4335-886B-091F6AFF3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46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287F-AB08-4820-AC0A-A5947F6C803F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CD0C-C789-4335-886B-091F6AFF3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8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1287F-AB08-4820-AC0A-A5947F6C803F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CD0C-C789-4335-886B-091F6AFF3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59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kalelectronics.ru/products/35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soWaq8ffW1E" TargetMode="External"/><Relationship Id="rId5" Type="http://schemas.openxmlformats.org/officeDocument/2006/relationships/hyperlink" Target="https://www.youtube.com/watch?v=099hsSty65E" TargetMode="External"/><Relationship Id="rId4" Type="http://schemas.openxmlformats.org/officeDocument/2006/relationships/hyperlink" Target="https://ru.wikipedia.org/wiki/Baikal-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7931" y="1898373"/>
            <a:ext cx="11661913" cy="1094755"/>
          </a:xfrm>
        </p:spPr>
        <p:txBody>
          <a:bodyPr/>
          <a:lstStyle/>
          <a:p>
            <a:r>
              <a:rPr lang="ru-RU" b="1" dirty="0" smtClean="0"/>
              <a:t>Процессор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Baikal-M</a:t>
            </a:r>
            <a:r>
              <a:rPr lang="en-US" b="1" dirty="0" smtClean="0"/>
              <a:t> (BE-M1000)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68277" y="5788647"/>
            <a:ext cx="2541104" cy="1069353"/>
          </a:xfrm>
        </p:spPr>
        <p:txBody>
          <a:bodyPr>
            <a:normAutofit/>
          </a:bodyPr>
          <a:lstStyle/>
          <a:p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ИВТб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3301-01-00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Кудяшев Ярослав Юрьевич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551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 эффективного применения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3572" y="2305879"/>
            <a:ext cx="10604855" cy="253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2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источников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https://www.baikalelectronics.ru/products/35/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https://ru.wikipedia.org/wiki/Baikal-M</a:t>
            </a:r>
            <a:endParaRPr lang="ru-RU" dirty="0" smtClean="0"/>
          </a:p>
          <a:p>
            <a:r>
              <a:rPr lang="en-US" dirty="0" smtClean="0">
                <a:hlinkClick r:id="rId5"/>
              </a:rPr>
              <a:t>https://www.youtube.com/watch?v=099hsSty65E</a:t>
            </a:r>
            <a:endParaRPr lang="ru-RU" dirty="0" smtClean="0"/>
          </a:p>
          <a:p>
            <a:r>
              <a:rPr lang="en-US" dirty="0" smtClean="0">
                <a:hlinkClick r:id="rId6"/>
              </a:rPr>
              <a:t>https://www.youtube.com/watch?v=soWaq8ffW1E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741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44417"/>
            <a:ext cx="10515600" cy="3632546"/>
          </a:xfrm>
        </p:spPr>
        <p:txBody>
          <a:bodyPr/>
          <a:lstStyle/>
          <a:p>
            <a:pPr marL="540000" indent="-51435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</a:t>
            </a:r>
          </a:p>
          <a:p>
            <a:pPr marL="540000" indent="-51435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</a:p>
          <a:p>
            <a:pPr marL="540000" indent="-51435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</a:t>
            </a:r>
          </a:p>
          <a:p>
            <a:pPr marL="540000" indent="-51435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с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BE-T1000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0000" indent="-51435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 эффективного применения</a:t>
            </a:r>
          </a:p>
        </p:txBody>
      </p:sp>
    </p:spTree>
    <p:extLst>
      <p:ext uri="{BB962C8B-B14F-4D97-AF65-F5344CB8AC3E}">
        <p14:creationId xmlns:p14="http://schemas.microsoft.com/office/powerpoint/2010/main" val="373587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2126973"/>
            <a:ext cx="4797287" cy="4353339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err="1"/>
              <a:t>Baikal</a:t>
            </a:r>
            <a:r>
              <a:rPr lang="ru-RU" b="1" dirty="0"/>
              <a:t>-M (BE-M1000)</a:t>
            </a:r>
            <a:r>
              <a:rPr lang="ru-RU" dirty="0"/>
              <a:t> – отечественная система на кристалле с 8 ядрами ARM Cortex-A57, 8-ядерным GPU Mali-T628 и большим набором высокоскоростных интерфейсов. Современный высокопроизводительный процессор </a:t>
            </a:r>
            <a:r>
              <a:rPr lang="ru-RU" dirty="0" err="1"/>
              <a:t>Baikal</a:t>
            </a:r>
            <a:r>
              <a:rPr lang="ru-RU" dirty="0"/>
              <a:t>-M, предназначен для широкого диапазона целевых устройств потребительского и B2B сегментов.</a:t>
            </a:r>
          </a:p>
        </p:txBody>
      </p:sp>
      <p:pic>
        <p:nvPicPr>
          <p:cNvPr id="1026" name="Picture 2" descr="im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13" y="2031085"/>
            <a:ext cx="3905703" cy="392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49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486" y="2064164"/>
            <a:ext cx="5940288" cy="4286940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CPU: 8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ядер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Arm® Cortex™-A57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частотой до 1.5 ГГц (архитектура 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Armv8-A)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GPU: 8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ядер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 Mali™-T628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частотой до 750 МГц</a:t>
            </a:r>
          </a:p>
          <a:p>
            <a:pPr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Кэш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L2: 1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МБ на кластер</a:t>
            </a:r>
          </a:p>
          <a:p>
            <a:pPr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Кэш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L3: 8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МБ</a:t>
            </a:r>
          </a:p>
          <a:p>
            <a:pPr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Два канала памяти 64-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  DRAM  DDR4-2400/DDR3-1600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поддержкой коррекции ошибок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ECC)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процесс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TSMC 28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Энергопотребление до 35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видеодекодер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частотой 60 кадров/с</a:t>
            </a:r>
          </a:p>
          <a:p>
            <a:endParaRPr lang="ru-RU" dirty="0"/>
          </a:p>
        </p:txBody>
      </p:sp>
      <p:pic>
        <p:nvPicPr>
          <p:cNvPr id="2050" name="Picture 2" descr="https://hsto.org/getpro/habr/upload_files/c32/5bd/139/c325bd139244439670df17325c9f90b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1" t="5518" r="20153" b="11433"/>
          <a:stretch/>
        </p:blipFill>
        <p:spPr bwMode="auto">
          <a:xfrm>
            <a:off x="6748670" y="1954284"/>
            <a:ext cx="4989445" cy="393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82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https://www.baikalelectronics.ru/upload/iblock/346/blokshe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484358"/>
            <a:ext cx="10899913" cy="516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89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чипа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3" t="7686" r="19864" b="7828"/>
          <a:stretch/>
        </p:blipFill>
        <p:spPr>
          <a:xfrm>
            <a:off x="3156031" y="1562582"/>
            <a:ext cx="5879938" cy="5025518"/>
          </a:xfrm>
        </p:spPr>
      </p:pic>
    </p:spTree>
    <p:extLst>
      <p:ext uri="{BB962C8B-B14F-4D97-AF65-F5344CB8AC3E}">
        <p14:creationId xmlns:p14="http://schemas.microsoft.com/office/powerpoint/2010/main" val="221159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чипа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159" y="1491406"/>
            <a:ext cx="8657682" cy="4882327"/>
          </a:xfrm>
        </p:spPr>
      </p:pic>
    </p:spTree>
    <p:extLst>
      <p:ext uri="{BB962C8B-B14F-4D97-AF65-F5344CB8AC3E}">
        <p14:creationId xmlns:p14="http://schemas.microsoft.com/office/powerpoint/2010/main" val="248446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чипа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836" y="1440189"/>
            <a:ext cx="8872956" cy="4979842"/>
          </a:xfrm>
        </p:spPr>
      </p:pic>
    </p:spTree>
    <p:extLst>
      <p:ext uri="{BB962C8B-B14F-4D97-AF65-F5344CB8AC3E}">
        <p14:creationId xmlns:p14="http://schemas.microsoft.com/office/powerpoint/2010/main" val="3611290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с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Baikal-T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6" descr="https://cdn25.img.ria.ru/images/07e4/0c/18/1590777842_0:0:1500:934_1920x0_80_0_0_8069f91e0e9c21ede99a2f240094fee4.jpg.webp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908" y="1656306"/>
            <a:ext cx="7574184" cy="468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955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60</Words>
  <Application>Microsoft Office PowerPoint</Application>
  <PresentationFormat>Широкоэкранный</PresentationFormat>
  <Paragraphs>31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Процессор Baikal-M (BE-M1000)</vt:lpstr>
      <vt:lpstr>Содержание</vt:lpstr>
      <vt:lpstr>Определение</vt:lpstr>
      <vt:lpstr>Характеристики</vt:lpstr>
      <vt:lpstr>Структура</vt:lpstr>
      <vt:lpstr>Структура чипа</vt:lpstr>
      <vt:lpstr>Структура чипа</vt:lpstr>
      <vt:lpstr>Структура чипа</vt:lpstr>
      <vt:lpstr>Сравнение с Baikal-T</vt:lpstr>
      <vt:lpstr>Области эффективного применения</vt:lpstr>
      <vt:lpstr>Список источников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Процессор Baikal-M (BE-M1000)</dc:title>
  <dc:creator>Ярослав Кудяшев</dc:creator>
  <cp:lastModifiedBy>Ярослав Кудяшев</cp:lastModifiedBy>
  <cp:revision>12</cp:revision>
  <dcterms:created xsi:type="dcterms:W3CDTF">2021-12-19T16:45:15Z</dcterms:created>
  <dcterms:modified xsi:type="dcterms:W3CDTF">2021-12-19T22:42:46Z</dcterms:modified>
</cp:coreProperties>
</file>