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8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68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0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33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37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05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72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40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AB1FD2-F068-4648-901C-9923BA7EC07C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69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AB1FD2-F068-4648-901C-9923BA7EC07C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3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37672" y="321843"/>
            <a:ext cx="9716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«Вятский государственный университет»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автоматики и вычислительной техники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электронных вычислительных машин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969491" y="2053070"/>
            <a:ext cx="6253018" cy="10297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endParaRPr lang="ru-RU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1071416" y="3332897"/>
            <a:ext cx="9882910" cy="9158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математической модели для прогнозирования статистических показателей игроков НБА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9491" y="4608394"/>
            <a:ext cx="741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 студент группы ИВТ-33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/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Кудяшев Я.Ю.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8654" y="5957455"/>
            <a:ext cx="139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Киров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526472"/>
            <a:ext cx="10058400" cy="869142"/>
          </a:xfrm>
        </p:spPr>
        <p:txBody>
          <a:bodyPr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2051" name="Picture 3" descr="Линейная регресс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2" r="6410"/>
          <a:stretch>
            <a:fillRect/>
          </a:stretch>
        </p:blipFill>
        <p:spPr bwMode="auto">
          <a:xfrm>
            <a:off x="217199" y="2056821"/>
            <a:ext cx="5596847" cy="303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tra tre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6966"/>
          <a:stretch>
            <a:fillRect/>
          </a:stretch>
        </p:blipFill>
        <p:spPr bwMode="auto">
          <a:xfrm>
            <a:off x="5814046" y="1980911"/>
            <a:ext cx="5678488" cy="31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68895" y="5165146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86230" y="5185637"/>
            <a:ext cx="133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 Trees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04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97280" y="526472"/>
            <a:ext cx="10058400" cy="869142"/>
          </a:xfrm>
        </p:spPr>
        <p:txBody>
          <a:bodyPr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3074" name="Picture 2" descr="Random f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9" r="8237"/>
          <a:stretch>
            <a:fillRect/>
          </a:stretch>
        </p:blipFill>
        <p:spPr bwMode="auto">
          <a:xfrm>
            <a:off x="411162" y="1832768"/>
            <a:ext cx="5715318" cy="320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x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9" r="8418"/>
          <a:stretch>
            <a:fillRect/>
          </a:stretch>
        </p:blipFill>
        <p:spPr bwMode="auto">
          <a:xfrm>
            <a:off x="6126480" y="1832768"/>
            <a:ext cx="5638800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22094" y="5035422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693" y="5035422"/>
            <a:ext cx="112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21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Линейная регрессия предсказа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6" r="8974"/>
          <a:stretch>
            <a:fillRect/>
          </a:stretch>
        </p:blipFill>
        <p:spPr bwMode="auto">
          <a:xfrm>
            <a:off x="82400" y="1879746"/>
            <a:ext cx="5902764" cy="322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97280" y="526472"/>
            <a:ext cx="10058400" cy="869142"/>
          </a:xfrm>
        </p:spPr>
        <p:txBody>
          <a:bodyPr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4099" name="Picture 3" descr="Extra trees предсказан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r="8247"/>
          <a:stretch>
            <a:fillRect/>
          </a:stretch>
        </p:blipFill>
        <p:spPr bwMode="auto">
          <a:xfrm>
            <a:off x="5971079" y="1879746"/>
            <a:ext cx="5971828" cy="322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68895" y="5165146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9933" y="5167165"/>
            <a:ext cx="133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 Trees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97280" y="526472"/>
            <a:ext cx="10058400" cy="869142"/>
          </a:xfrm>
        </p:spPr>
        <p:txBody>
          <a:bodyPr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5122" name="Picture 2" descr="Random Forest предсказа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1" r="7510"/>
          <a:stretch>
            <a:fillRect/>
          </a:stretch>
        </p:blipFill>
        <p:spPr bwMode="auto">
          <a:xfrm>
            <a:off x="1" y="1962111"/>
            <a:ext cx="5920508" cy="313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xg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4" r="8237"/>
          <a:stretch>
            <a:fillRect/>
          </a:stretch>
        </p:blipFill>
        <p:spPr bwMode="auto">
          <a:xfrm>
            <a:off x="5920508" y="1970520"/>
            <a:ext cx="5811435" cy="315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22094" y="5035422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3039" y="5035422"/>
            <a:ext cx="112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7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1262" y="2087323"/>
            <a:ext cx="5250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результате тестирования было установлено, что модель линейной регрессии способна предсказывать:</a:t>
            </a:r>
          </a:p>
          <a:p>
            <a:r>
              <a:rPr lang="ru-RU" dirty="0" smtClean="0"/>
              <a:t>• </a:t>
            </a:r>
            <a:r>
              <a:rPr lang="ru-RU" dirty="0"/>
              <a:t>Относительно точно с вероятностью 26.35%;</a:t>
            </a:r>
          </a:p>
          <a:p>
            <a:r>
              <a:rPr lang="ru-RU" dirty="0"/>
              <a:t>• Очень точно с вероятностью 52.10%.</a:t>
            </a:r>
          </a:p>
          <a:p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097280" y="526472"/>
            <a:ext cx="10058400" cy="869142"/>
          </a:xfrm>
        </p:spPr>
        <p:txBody>
          <a:bodyPr/>
          <a:lstStyle/>
          <a:p>
            <a:pPr algn="ctr"/>
            <a:r>
              <a:rPr lang="ru-RU" dirty="0" smtClean="0"/>
              <a:t>Результаты тестирования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41261" y="4021389"/>
            <a:ext cx="5250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результате тестирования было установлено, что модель </a:t>
            </a:r>
            <a:r>
              <a:rPr lang="en-US" dirty="0"/>
              <a:t>Extra Trees</a:t>
            </a:r>
            <a:r>
              <a:rPr lang="ru-RU" dirty="0"/>
              <a:t> способна предсказывать:</a:t>
            </a:r>
          </a:p>
          <a:p>
            <a:r>
              <a:rPr lang="ru-RU" dirty="0"/>
              <a:t>• Относительно точно с вероятностью 13.71%;</a:t>
            </a:r>
          </a:p>
          <a:p>
            <a:r>
              <a:rPr lang="ru-RU" dirty="0"/>
              <a:t>• Очень точно с вероятностью 79.1%.</a:t>
            </a:r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072673" y="2087323"/>
            <a:ext cx="5250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результате тестирования было установлено, что модель </a:t>
            </a:r>
            <a:r>
              <a:rPr lang="en-US" dirty="0"/>
              <a:t>Random Forest</a:t>
            </a:r>
            <a:r>
              <a:rPr lang="ru-RU" dirty="0"/>
              <a:t> способна предсказывать:</a:t>
            </a:r>
          </a:p>
          <a:p>
            <a:r>
              <a:rPr lang="ru-RU" dirty="0"/>
              <a:t>• Относительно точно с вероятностью 7.64%;</a:t>
            </a:r>
          </a:p>
          <a:p>
            <a:r>
              <a:rPr lang="ru-RU" dirty="0"/>
              <a:t>• Очень точно с вероятностью 85.17%.</a:t>
            </a:r>
          </a:p>
          <a:p>
            <a:r>
              <a:rPr lang="ru-RU" dirty="0"/>
              <a:t>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72672" y="4021389"/>
            <a:ext cx="5250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результате тестирования было установлено, что модель </a:t>
            </a:r>
            <a:r>
              <a:rPr lang="en-US" dirty="0"/>
              <a:t>Random Forest</a:t>
            </a:r>
            <a:r>
              <a:rPr lang="ru-RU" dirty="0"/>
              <a:t> способна предсказывать:</a:t>
            </a:r>
          </a:p>
          <a:p>
            <a:r>
              <a:rPr lang="ru-RU" dirty="0"/>
              <a:t>• Относительно точно с вероятностью 10.56%;</a:t>
            </a:r>
          </a:p>
          <a:p>
            <a:r>
              <a:rPr lang="ru-RU" dirty="0"/>
              <a:t>• Очень точно с вероятностью 79.78%.</a:t>
            </a:r>
          </a:p>
        </p:txBody>
      </p:sp>
    </p:spTree>
    <p:extLst>
      <p:ext uri="{BB962C8B-B14F-4D97-AF65-F5344CB8AC3E}">
        <p14:creationId xmlns:p14="http://schemas.microsoft.com/office/powerpoint/2010/main" val="10889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489527"/>
            <a:ext cx="10058400" cy="850669"/>
          </a:xfrm>
        </p:spPr>
        <p:txBody>
          <a:bodyPr/>
          <a:lstStyle/>
          <a:p>
            <a:pPr algn="ctr"/>
            <a:r>
              <a:rPr lang="ru-RU" dirty="0" smtClean="0"/>
              <a:t>Обзор предметной области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6" y="1838323"/>
            <a:ext cx="6605386" cy="41283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7656944" y="2186416"/>
            <a:ext cx="34174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НБА (Национальная баскетбольная ассоциация) -мужская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профессиональная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баскетбольная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лига Северной Америки, в частности, США и Канады. Входит в четвёрку главных профессиональных спортивных лиг Северной Америки, наряду с 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НХЛ,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МЛБ и 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НФЛ.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5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9191" y="489527"/>
            <a:ext cx="8574578" cy="85039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Исследование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8647" y="5706534"/>
            <a:ext cx="5035665" cy="463357"/>
          </a:xfrm>
        </p:spPr>
        <p:txBody>
          <a:bodyPr/>
          <a:lstStyle/>
          <a:p>
            <a:r>
              <a:rPr lang="ru-RU" dirty="0"/>
              <a:t>Закономерность развития карьеры игроков</a:t>
            </a:r>
            <a:endParaRPr lang="ru-RU" dirty="0"/>
          </a:p>
        </p:txBody>
      </p:sp>
      <p:pic>
        <p:nvPicPr>
          <p:cNvPr id="7170" name="Picture 2" descr="михаил джорда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1" r="6248"/>
          <a:stretch>
            <a:fillRect/>
          </a:stretch>
        </p:blipFill>
        <p:spPr bwMode="auto">
          <a:xfrm>
            <a:off x="2635133" y="1747427"/>
            <a:ext cx="6982691" cy="395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6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48792" y="5761952"/>
            <a:ext cx="4555375" cy="463357"/>
          </a:xfrm>
        </p:spPr>
        <p:txBody>
          <a:bodyPr/>
          <a:lstStyle/>
          <a:p>
            <a:r>
              <a:rPr lang="ru-RU" i="1" dirty="0"/>
              <a:t>Динамичный рост показателей игрока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839191" y="489527"/>
            <a:ext cx="8574578" cy="85039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Исследование предметной области</a:t>
            </a:r>
            <a:endParaRPr lang="ru-RU" dirty="0"/>
          </a:p>
        </p:txBody>
      </p:sp>
      <p:pic>
        <p:nvPicPr>
          <p:cNvPr id="8194" name="Picture 2" descr="Димон маслои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6" r="8360"/>
          <a:stretch>
            <a:fillRect/>
          </a:stretch>
        </p:blipFill>
        <p:spPr bwMode="auto">
          <a:xfrm>
            <a:off x="2733964" y="1838331"/>
            <a:ext cx="6628359" cy="392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1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839191" y="489527"/>
            <a:ext cx="8574578" cy="85039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Исследование предметной области</a:t>
            </a:r>
            <a:endParaRPr lang="ru-RU" dirty="0"/>
          </a:p>
        </p:txBody>
      </p:sp>
      <p:pic>
        <p:nvPicPr>
          <p:cNvPr id="9218" name="Picture 2" descr="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0" t="4695" r="8974" b="3937"/>
          <a:stretch/>
        </p:blipFill>
        <p:spPr bwMode="auto">
          <a:xfrm>
            <a:off x="2404225" y="1801091"/>
            <a:ext cx="7444509" cy="448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3645591" y="1338827"/>
            <a:ext cx="4961775" cy="463357"/>
          </a:xfrm>
        </p:spPr>
        <p:txBody>
          <a:bodyPr/>
          <a:lstStyle/>
          <a:p>
            <a:r>
              <a:rPr lang="ru-RU" dirty="0"/>
              <a:t>Влияние стиля игры на показатели игроков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55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839191" y="489527"/>
            <a:ext cx="8574578" cy="85039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Исследование предметной области</a:t>
            </a:r>
            <a:endParaRPr lang="ru-RU" dirty="0"/>
          </a:p>
        </p:txBody>
      </p:sp>
      <p:pic>
        <p:nvPicPr>
          <p:cNvPr id="10242" name="Picture 2" descr="ассис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0" r="7544"/>
          <a:stretch>
            <a:fillRect/>
          </a:stretch>
        </p:blipFill>
        <p:spPr bwMode="auto">
          <a:xfrm>
            <a:off x="2339571" y="1794904"/>
            <a:ext cx="7573817" cy="44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0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839191" y="489527"/>
            <a:ext cx="8574578" cy="85039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Исследование предметной области</a:t>
            </a:r>
            <a:endParaRPr lang="ru-RU" dirty="0"/>
          </a:p>
        </p:txBody>
      </p:sp>
      <p:pic>
        <p:nvPicPr>
          <p:cNvPr id="11266" name="Picture 2" descr="ребаундс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7" r="8507"/>
          <a:stretch>
            <a:fillRect/>
          </a:stretch>
        </p:blipFill>
        <p:spPr bwMode="auto">
          <a:xfrm>
            <a:off x="2344651" y="1773381"/>
            <a:ext cx="7563657" cy="452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59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97280" y="600363"/>
            <a:ext cx="10058400" cy="813724"/>
          </a:xfrm>
        </p:spPr>
        <p:txBody>
          <a:bodyPr/>
          <a:lstStyle/>
          <a:p>
            <a:pPr algn="ctr"/>
            <a:r>
              <a:rPr lang="ru-RU" dirty="0" smtClean="0"/>
              <a:t>Подготовка данных </a:t>
            </a:r>
            <a:endParaRPr lang="ru-RU" dirty="0"/>
          </a:p>
        </p:txBody>
      </p:sp>
      <p:pic>
        <p:nvPicPr>
          <p:cNvPr id="6146" name="Picture 2" descr="Корелляционная матрица для всех коэфф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1" t="10475" r="15623" b="2240"/>
          <a:stretch>
            <a:fillRect/>
          </a:stretch>
        </p:blipFill>
        <p:spPr bwMode="auto">
          <a:xfrm>
            <a:off x="836036" y="2018290"/>
            <a:ext cx="5084473" cy="395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590444" y="2671862"/>
            <a:ext cx="35652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помощи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метода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RFE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который рекурсивно рассматривает наборы объектов и на каждой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итерации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исключает все более и более ненужный показатель, исходя из конкретного атрибута, удалось сократить количество параметров с 31 до 25.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89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00363"/>
            <a:ext cx="10058400" cy="813724"/>
          </a:xfrm>
        </p:spPr>
        <p:txBody>
          <a:bodyPr/>
          <a:lstStyle/>
          <a:p>
            <a:pPr algn="ctr"/>
            <a:r>
              <a:rPr lang="ru-RU" dirty="0" smtClean="0"/>
              <a:t>Модели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" t="7449"/>
          <a:stretch>
            <a:fillRect/>
          </a:stretch>
        </p:blipFill>
        <p:spPr bwMode="auto">
          <a:xfrm>
            <a:off x="358371" y="1936749"/>
            <a:ext cx="3024764" cy="214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799" y="1984761"/>
            <a:ext cx="3699018" cy="209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-513964-8630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970" y="4150356"/>
            <a:ext cx="3922829" cy="172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0-240223-1410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685" y="1984761"/>
            <a:ext cx="2378219" cy="180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1651" y="4079290"/>
            <a:ext cx="197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347108" y="5834019"/>
            <a:ext cx="136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Trees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046536" y="4079290"/>
            <a:ext cx="1710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Forrest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502444" y="3745491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8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384</TotalTime>
  <Words>261</Words>
  <Application>Microsoft Office PowerPoint</Application>
  <PresentationFormat>Широкоэкранный</PresentationFormat>
  <Paragraphs>54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Times New Roman</vt:lpstr>
      <vt:lpstr>Ретро</vt:lpstr>
      <vt:lpstr>Презентация PowerPoint</vt:lpstr>
      <vt:lpstr>Обзор предметной области</vt:lpstr>
      <vt:lpstr>Исследование предметной области</vt:lpstr>
      <vt:lpstr>Исследование предметной области</vt:lpstr>
      <vt:lpstr>Исследование предметной области</vt:lpstr>
      <vt:lpstr>Исследование предметной области</vt:lpstr>
      <vt:lpstr>Исследование предметной области</vt:lpstr>
      <vt:lpstr>Подготовка данных </vt:lpstr>
      <vt:lpstr>Модели </vt:lpstr>
      <vt:lpstr>Тестирование</vt:lpstr>
      <vt:lpstr>Тестирование</vt:lpstr>
      <vt:lpstr>Тестирование</vt:lpstr>
      <vt:lpstr>Тестирование</vt:lpstr>
      <vt:lpstr>Результаты тестирования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Ярослав Кудяшев</dc:creator>
  <cp:lastModifiedBy>Ярослав Кудяшев</cp:lastModifiedBy>
  <cp:revision>20</cp:revision>
  <dcterms:created xsi:type="dcterms:W3CDTF">2022-06-15T14:50:16Z</dcterms:created>
  <dcterms:modified xsi:type="dcterms:W3CDTF">2022-06-15T21:14:20Z</dcterms:modified>
</cp:coreProperties>
</file>