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4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6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5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2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7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2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4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81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F9D2-3C7D-4E1B-82F5-E8BEE0C7FEB3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BF2B-650F-451D-BB03-0B4654F5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0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051" y="1789042"/>
            <a:ext cx="9491870" cy="1848680"/>
          </a:xfrm>
        </p:spPr>
        <p:txBody>
          <a:bodyPr>
            <a:noAutofit/>
          </a:bodyPr>
          <a:lstStyle/>
          <a:p>
            <a:r>
              <a:rPr lang="ru-RU" sz="7200" b="1" dirty="0" smtClean="0"/>
              <a:t>Классификация</a:t>
            </a:r>
            <a:br>
              <a:rPr lang="ru-RU" sz="7200" b="1" dirty="0" smtClean="0"/>
            </a:br>
            <a:r>
              <a:rPr lang="ru-RU" sz="7200" b="1" dirty="0" smtClean="0"/>
              <a:t> 					норм права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27843" y="6295542"/>
            <a:ext cx="4764157" cy="443188"/>
          </a:xfrm>
        </p:spPr>
        <p:txBody>
          <a:bodyPr/>
          <a:lstStyle/>
          <a:p>
            <a:r>
              <a:rPr lang="ru-RU" u="sng" dirty="0" smtClean="0"/>
              <a:t>Кудяшев Ярослав </a:t>
            </a:r>
            <a:r>
              <a:rPr lang="ru-RU" u="sng" dirty="0" err="1" smtClean="0"/>
              <a:t>ИВТб</a:t>
            </a:r>
            <a:r>
              <a:rPr lang="ru-RU" u="sng" dirty="0" smtClean="0"/>
              <a:t> 2301-01-00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14276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462282"/>
            <a:ext cx="10515600" cy="1325563"/>
          </a:xfrm>
        </p:spPr>
        <p:txBody>
          <a:bodyPr>
            <a:noAutofit/>
          </a:bodyPr>
          <a:lstStyle/>
          <a:p>
            <a:r>
              <a:rPr lang="ru-RU" sz="8800" b="1" dirty="0" smtClean="0">
                <a:latin typeface="Bahnschrift" panose="020B0502040204020203" pitchFamily="34" charset="0"/>
              </a:rPr>
              <a:t>Спасибо </a:t>
            </a:r>
            <a:br>
              <a:rPr lang="ru-RU" sz="8800" b="1" dirty="0" smtClean="0">
                <a:latin typeface="Bahnschrift" panose="020B0502040204020203" pitchFamily="34" charset="0"/>
              </a:rPr>
            </a:br>
            <a:r>
              <a:rPr lang="ru-RU" sz="8800" b="1" dirty="0">
                <a:latin typeface="Bahnschrift" panose="020B0502040204020203" pitchFamily="34" charset="0"/>
              </a:rPr>
              <a:t>	</a:t>
            </a:r>
            <a:r>
              <a:rPr lang="ru-RU" sz="8800" b="1" dirty="0" smtClean="0">
                <a:latin typeface="Bahnschrift" panose="020B0502040204020203" pitchFamily="34" charset="0"/>
              </a:rPr>
              <a:t>		за внимание</a:t>
            </a:r>
            <a:endParaRPr lang="ru-RU" sz="8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9243" y="196159"/>
            <a:ext cx="5413513" cy="1325563"/>
          </a:xfrm>
        </p:spPr>
        <p:txBody>
          <a:bodyPr/>
          <a:lstStyle/>
          <a:p>
            <a:r>
              <a:rPr lang="ru-RU" b="1" dirty="0" smtClean="0"/>
              <a:t>Понятие нормы права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6948" y="1726232"/>
            <a:ext cx="6698973" cy="485347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Норма права – это общеобязательное веление, выраженное в виде властного предписания, регулирующее общественные отношения и обладающее специфическими признаками, выделяющими их из иных социальных норм. Норма права представляет собой особую разновидность социальных норм. Как и другие социальные нормы, например, моральные, этические и т.п., правовые нормы регулируют общественные отношения, упорядочивают их и предлагают вариант общественно полезного поведения, который поддерживается мерами социального принуждения.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3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4213" y="216038"/>
            <a:ext cx="5403574" cy="1325563"/>
          </a:xfrm>
        </p:spPr>
        <p:txBody>
          <a:bodyPr/>
          <a:lstStyle/>
          <a:p>
            <a:r>
              <a:rPr lang="ru-RU" b="1" dirty="0" smtClean="0"/>
              <a:t>Признаки норм права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2670" y="2143677"/>
            <a:ext cx="7272130" cy="324333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 признакам правовых норм относятся: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Нормативность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Системность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Общеобязательность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Формальная определенность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Представительно-обязывающий характер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67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3565" y="176282"/>
            <a:ext cx="6824870" cy="1325563"/>
          </a:xfrm>
        </p:spPr>
        <p:txBody>
          <a:bodyPr/>
          <a:lstStyle/>
          <a:p>
            <a:r>
              <a:rPr lang="ru-RU" b="1" dirty="0" smtClean="0"/>
              <a:t>Классификация норм права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2" y="1501845"/>
            <a:ext cx="10831276" cy="44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0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Правовые нормы по функциональной роли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7739" y="1934955"/>
            <a:ext cx="6831496" cy="4351338"/>
          </a:xfrm>
        </p:spPr>
        <p:txBody>
          <a:bodyPr/>
          <a:lstStyle/>
          <a:p>
            <a:r>
              <a:rPr lang="ru-RU" dirty="0" smtClean="0"/>
              <a:t>По функциональной роли в механизме правового регулирования выделяют исходные правовые нормы и нормы – правила поведения. Отличительным признаком исходных норм является их общий характер, высокая степень абстрагирования. Они разделяются на нормы-начала, нормы-принципы, определительно-установочные нормы, нормы-дефиниции.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67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Нормы права по степени общности и объёму действия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5590" y="2034346"/>
            <a:ext cx="8073887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 степени общности и объему (сфере) действия нормы права делятся на общие и специальные. Общие нормы – это предписания, которые присущи общей части любой отрасли права и распространяются на все или большую часть институтов соответствующей отрасли права. Специальные нормы – это предписания, которые относятся к отдельным институтам той или иной отрасли права и регулируют какой-либо определенный вид родовых общественных отношений с учетом присущих им особенностей, специфики, конкретных условий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3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Нормы права по предмету правового регулирования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3965" y="1954834"/>
            <a:ext cx="5986670" cy="4351338"/>
          </a:xfrm>
        </p:spPr>
        <p:txBody>
          <a:bodyPr/>
          <a:lstStyle/>
          <a:p>
            <a:r>
              <a:rPr lang="ru-RU" dirty="0" smtClean="0"/>
              <a:t>По предмету правового регулирования (по отраслевой принадлежности) выделяют нормы гражданского, уголовного, трудового и иных отраслей права. В свою очередь отраслевые нормы подразделяются на материальные и процессуальные, и различие между ними в том, что первые отвечают на вопрос «что», а вторые – «как».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39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Нормы права по методу правового регулирования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57800" y="2024407"/>
            <a:ext cx="6831496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 методу правового регулирования выделяют императивные и диспозитивные нормы. Императивные нормы – категорические, строго обязательные, не допускающие отступлений и иной трактовки предписания. Диспозитивные нормы предписывают вариант поведения, но при этом предоставляют субъектам возможность в пределах законных средств урегулировать отношения по своему усмотрению.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5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Правовые нормы по форме выражения предписания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6774" y="2004529"/>
            <a:ext cx="7855226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 форме выражения предписания выделяют </a:t>
            </a:r>
            <a:r>
              <a:rPr lang="ru-RU" dirty="0" err="1" smtClean="0"/>
              <a:t>управомочивающие</a:t>
            </a:r>
            <a:r>
              <a:rPr lang="ru-RU" dirty="0" smtClean="0"/>
              <a:t>, обязывающие и запрещающие нормы. </a:t>
            </a:r>
            <a:r>
              <a:rPr lang="ru-RU" dirty="0" err="1" smtClean="0"/>
              <a:t>Управомочивающие</a:t>
            </a:r>
            <a:r>
              <a:rPr lang="ru-RU" dirty="0" smtClean="0"/>
              <a:t> (дозволяющие) нормы предоставляют субъектам право на совершение предусмотренных в них положительных действий. Обязывающие нормы закрепляют обязанность совершения определенных положительных действий. Запрещающие нормы требуют воздержаться от названного в них варианта поведения, которое законом признается правонарушением.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365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421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Тема Office</vt:lpstr>
      <vt:lpstr>Классификация       норм права</vt:lpstr>
      <vt:lpstr>Понятие нормы права</vt:lpstr>
      <vt:lpstr>Признаки норм права</vt:lpstr>
      <vt:lpstr>Классификация норм права</vt:lpstr>
      <vt:lpstr>Правовые нормы по функциональной роли</vt:lpstr>
      <vt:lpstr>Нормы права по степени общности и объёму действия</vt:lpstr>
      <vt:lpstr>Нормы права по предмету правового регулирования</vt:lpstr>
      <vt:lpstr>Нормы права по методу правового регулирования</vt:lpstr>
      <vt:lpstr>Правовые нормы по форме выражения предписания</vt:lpstr>
      <vt:lpstr>Спасибо    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Кудяшев</dc:creator>
  <cp:lastModifiedBy>Ярослав Кудяшев</cp:lastModifiedBy>
  <cp:revision>11</cp:revision>
  <dcterms:created xsi:type="dcterms:W3CDTF">2021-03-31T18:55:37Z</dcterms:created>
  <dcterms:modified xsi:type="dcterms:W3CDTF">2021-03-31T22:32:10Z</dcterms:modified>
</cp:coreProperties>
</file>