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87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0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15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2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87FC-586E-44AC-AE3E-3C709146DF3F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3E81-64C9-4FCB-8405-7497CCC0C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2296" y="2117035"/>
            <a:ext cx="8587408" cy="98542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VPN</a:t>
            </a:r>
            <a:br>
              <a:rPr lang="en-US" b="1" dirty="0" smtClean="0"/>
            </a:br>
            <a:r>
              <a:rPr lang="ru-RU" dirty="0" smtClean="0"/>
              <a:t>Виртуальные частные сети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66722" y="5689256"/>
            <a:ext cx="5125278" cy="1079292"/>
          </a:xfrm>
        </p:spPr>
        <p:txBody>
          <a:bodyPr/>
          <a:lstStyle/>
          <a:p>
            <a:pPr algn="just"/>
            <a:r>
              <a:rPr lang="ru-RU" u="sng" dirty="0" smtClean="0"/>
              <a:t>Презентацию подготовил</a:t>
            </a:r>
          </a:p>
          <a:p>
            <a:pPr algn="just"/>
            <a:r>
              <a:rPr lang="ru-RU" u="sng" dirty="0" smtClean="0"/>
              <a:t>Студент ИВТб-43 – Ярослав Кудяшев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9263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Виртуальные частные сети</a:t>
            </a:r>
            <a:r>
              <a:rPr lang="en-US" b="1" dirty="0" smtClean="0"/>
              <a:t> </a:t>
            </a:r>
            <a:r>
              <a:rPr lang="ru-RU" b="1" dirty="0" smtClean="0"/>
              <a:t>- </a:t>
            </a:r>
            <a:r>
              <a:rPr lang="en-US" b="1" dirty="0" smtClean="0"/>
              <a:t>VPN</a:t>
            </a:r>
            <a:endParaRPr lang="ru-RU" b="1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44" y="1690688"/>
            <a:ext cx="9305710" cy="324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05661" y="5179324"/>
            <a:ext cx="8980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локальных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единую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виртуальную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передаваемых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GB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История развития </a:t>
            </a:r>
            <a:r>
              <a:rPr lang="en-US" b="1" dirty="0" smtClean="0"/>
              <a:t>VPN</a:t>
            </a:r>
            <a:endParaRPr lang="ru-RU" b="1" dirty="0"/>
          </a:p>
        </p:txBody>
      </p:sp>
      <p:pic>
        <p:nvPicPr>
          <p:cNvPr id="1026" name="Picture 2" descr="https://darkstack.pro/wp-content/uploads/2020/10/vpn-development-history.png?x30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70" y="1690688"/>
            <a:ext cx="4823930" cy="482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3182" y="2209827"/>
            <a:ext cx="4512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История VPN-технологий начинается с 1996 года, когда сотрудник компании </a:t>
            </a:r>
            <a:r>
              <a:rPr lang="ru-RU" sz="2400" dirty="0" err="1"/>
              <a:t>Microsoft</a:t>
            </a:r>
            <a:r>
              <a:rPr lang="ru-RU" sz="2400" dirty="0"/>
              <a:t> — </a:t>
            </a:r>
            <a:r>
              <a:rPr lang="ru-RU" sz="2400" b="1" dirty="0" err="1"/>
              <a:t>Gurdeep</a:t>
            </a:r>
            <a:r>
              <a:rPr lang="ru-RU" sz="2400" b="1" dirty="0"/>
              <a:t> </a:t>
            </a:r>
            <a:r>
              <a:rPr lang="ru-RU" sz="2400" b="1" dirty="0" err="1"/>
              <a:t>Singh-Pall</a:t>
            </a:r>
            <a:r>
              <a:rPr lang="ru-RU" sz="2400" dirty="0"/>
              <a:t>, начал разработку «PPTP» — протокола </a:t>
            </a:r>
            <a:r>
              <a:rPr lang="ru-RU" sz="2400" dirty="0" err="1"/>
              <a:t>однорангового</a:t>
            </a:r>
            <a:r>
              <a:rPr lang="ru-RU" sz="2400" dirty="0"/>
              <a:t> </a:t>
            </a:r>
            <a:r>
              <a:rPr lang="ru-RU" sz="2400" dirty="0" err="1"/>
              <a:t>туннелирования</a:t>
            </a:r>
            <a:r>
              <a:rPr lang="ru-RU" sz="2400" dirty="0"/>
              <a:t>. Ну, а в 1999 году, данная спецификация стала доступна широким массам и со временем сильно ЭВОЛЮЦИОНИРОВАЛА.</a:t>
            </a:r>
          </a:p>
        </p:txBody>
      </p:sp>
    </p:spTree>
    <p:extLst>
      <p:ext uri="{BB962C8B-B14F-4D97-AF65-F5344CB8AC3E}">
        <p14:creationId xmlns:p14="http://schemas.microsoft.com/office/powerpoint/2010/main" val="7918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616" y="11764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Как работает </a:t>
            </a:r>
            <a:r>
              <a:rPr lang="en-US" b="1" dirty="0" smtClean="0"/>
              <a:t>VPN</a:t>
            </a:r>
            <a:endParaRPr lang="ru-RU" b="1" dirty="0"/>
          </a:p>
        </p:txBody>
      </p:sp>
      <p:pic>
        <p:nvPicPr>
          <p:cNvPr id="3074" name="Picture 2" descr="http://gagarin-gazeta.ru/wp-content/uploads/2019/08/Rostelekom-VP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77" y="1443209"/>
            <a:ext cx="9684477" cy="50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Для чего используют </a:t>
            </a:r>
            <a:r>
              <a:rPr lang="en-US" b="1" dirty="0" smtClean="0"/>
              <a:t>VPN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26" y="1928570"/>
            <a:ext cx="9948348" cy="2424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146313" y="4711148"/>
            <a:ext cx="98993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Виртуальная частная сеть используется для защиты вашей конфиденциальности в Интернете, безопасного просмотра в общедоступных сетях </a:t>
            </a:r>
            <a:r>
              <a:rPr lang="ru-RU" sz="2400" dirty="0" err="1"/>
              <a:t>Wi-Fi</a:t>
            </a:r>
            <a:r>
              <a:rPr lang="ru-RU" sz="2400" dirty="0"/>
              <a:t> и доступа к контенту, заблокированному или ограниченному в вашем географическом местоположении.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Преимущества </a:t>
            </a:r>
            <a:r>
              <a:rPr lang="en-US" b="1" dirty="0" smtClean="0"/>
              <a:t>VPN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0" y="2032478"/>
            <a:ext cx="4076190" cy="3758730"/>
          </a:xfrm>
        </p:spPr>
      </p:pic>
      <p:sp>
        <p:nvSpPr>
          <p:cNvPr id="7" name="TextBox 6"/>
          <p:cNvSpPr txBox="1"/>
          <p:nvPr/>
        </p:nvSpPr>
        <p:spPr>
          <a:xfrm>
            <a:off x="1083367" y="2032478"/>
            <a:ext cx="4750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 ключевых преимущества использования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Маскировка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IP-адреса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веб-трафика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мониторинга вашей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Недостатки </a:t>
            </a:r>
            <a:r>
              <a:rPr lang="en-US" b="1" dirty="0" smtClean="0"/>
              <a:t>VPN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80" y="1952964"/>
            <a:ext cx="4076190" cy="3758730"/>
          </a:xfrm>
        </p:spPr>
      </p:pic>
      <p:sp>
        <p:nvSpPr>
          <p:cNvPr id="6" name="TextBox 5"/>
          <p:cNvSpPr txBox="1"/>
          <p:nvPr/>
        </p:nvSpPr>
        <p:spPr>
          <a:xfrm>
            <a:off x="838200" y="1952964"/>
            <a:ext cx="48900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не является универсальным решением для всех проблем с конфиденциальностью и безопасностью в Интернете. Основные недостатки использования VPN связаны с непониманием его ограничений.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7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Алгоритмы шифрования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9630"/>
              </p:ext>
            </p:extLst>
          </p:nvPr>
        </p:nvGraphicFramePr>
        <p:xfrm>
          <a:off x="838200" y="1869592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678">
                  <a:extLst>
                    <a:ext uri="{9D8B030D-6E8A-4147-A177-3AD203B41FA5}">
                      <a16:colId xmlns:a16="http://schemas.microsoft.com/office/drawing/2014/main" val="1816268056"/>
                    </a:ext>
                  </a:extLst>
                </a:gridCol>
                <a:gridCol w="6761922">
                  <a:extLst>
                    <a:ext uri="{9D8B030D-6E8A-4147-A177-3AD203B41FA5}">
                      <a16:colId xmlns:a16="http://schemas.microsoft.com/office/drawing/2014/main" val="893803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Алгоритмы шифрования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2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Encryption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(AES)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самых безопасных шифров. Доступен с длиной ключа 128 и 256 бит.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Blowfish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Раньше он был шифром по умолчанию, используемым в большинстве VPN-подключений, но теперь его в значительной степени заменил AES-256.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ChaCha20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Набирает популярность как единственный совместимый с протоколом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WireGuard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Как и AES, ChaCha20 использует ключ длиной 256 бит, что считается очень безопасным.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7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Camellia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Шифр, очень похожий на AES с точки зрения безопасности и скорости. Считается, что даже при использовании опции меньшей длины ключа (128 бит) невозможно взломать с помощью атаки грубой силы, учитывая современные технологии.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2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Протоколы </a:t>
            </a:r>
            <a:r>
              <a:rPr lang="en-US" b="1" dirty="0" smtClean="0"/>
              <a:t>VPN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14078"/>
              </p:ext>
            </p:extLst>
          </p:nvPr>
        </p:nvGraphicFramePr>
        <p:xfrm>
          <a:off x="1235765" y="2074103"/>
          <a:ext cx="400843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437">
                  <a:extLst>
                    <a:ext uri="{9D8B030D-6E8A-4147-A177-3AD203B41FA5}">
                      <a16:colId xmlns:a16="http://schemas.microsoft.com/office/drawing/2014/main" val="227322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Протокол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2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OpenVPN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WireGuard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1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IKEv2/</a:t>
                      </a:r>
                      <a:r>
                        <a:rPr lang="en-US" sz="2400" dirty="0" err="1" smtClean="0"/>
                        <a:t>Ipsec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SoftEther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L2TP/</a:t>
                      </a:r>
                      <a:r>
                        <a:rPr lang="en-US" sz="2400" dirty="0" err="1" smtClean="0"/>
                        <a:t>Ipsec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SSTP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PPTP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028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76052" y="2233129"/>
            <a:ext cx="42638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Протоколы VPN — это правила и процессы, которым следует ваше устройство, чтобы установить безопасное соединение с сервером VPN.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4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275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VPN Виртуальные частные сети</vt:lpstr>
      <vt:lpstr>Виртуальные частные сети - VPN</vt:lpstr>
      <vt:lpstr>История развития VPN</vt:lpstr>
      <vt:lpstr>Как работает VPN</vt:lpstr>
      <vt:lpstr>Для чего используют VPN</vt:lpstr>
      <vt:lpstr>Преимущества VPN</vt:lpstr>
      <vt:lpstr>Недостатки VPN</vt:lpstr>
      <vt:lpstr>Алгоритмы шифрования</vt:lpstr>
      <vt:lpstr>Протоколы 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Виртуальные частные сети</dc:title>
  <dc:creator>Kudyashev</dc:creator>
  <cp:lastModifiedBy>Kudyashev</cp:lastModifiedBy>
  <cp:revision>11</cp:revision>
  <dcterms:created xsi:type="dcterms:W3CDTF">2023-03-23T04:45:30Z</dcterms:created>
  <dcterms:modified xsi:type="dcterms:W3CDTF">2023-03-23T10:48:38Z</dcterms:modified>
</cp:coreProperties>
</file>