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2" r:id="rId4"/>
    <p:sldId id="263" r:id="rId5"/>
    <p:sldId id="267" r:id="rId6"/>
    <p:sldId id="264" r:id="rId7"/>
    <p:sldId id="265" r:id="rId8"/>
    <p:sldId id="266" r:id="rId9"/>
    <p:sldId id="258" r:id="rId10"/>
    <p:sldId id="259" r:id="rId11"/>
    <p:sldId id="260" r:id="rId12"/>
    <p:sldId id="261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135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9E3B1-425E-4AAB-8E84-84AF7BCDAEAA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dirty="0" smtClean="0"/>
              <a:t>Работа с </a:t>
            </a:r>
            <a:r>
              <a:rPr lang="en-US" sz="4800" dirty="0" smtClean="0"/>
              <a:t>USB-</a:t>
            </a:r>
            <a:r>
              <a:rPr lang="ru-RU" sz="4800" dirty="0" smtClean="0"/>
              <a:t>портами. Мышь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8280920" cy="2855168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Выполнили студенты группы ИВТ-41</a:t>
            </a:r>
          </a:p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Кудяшев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Я.Ю, Кашина В.С.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1340768"/>
            <a:ext cx="7772400" cy="5004840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Если тип устройства соответствует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мыши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rid.value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== 2: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#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Создание буфера для хранения имени устройства.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 =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ctypes.create_unicode_buffer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(128)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#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Получение имени устройства.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ctypes.windll.user32.GetRawInputDeviceInfoW(devices[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], 0x20000007,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ctypes.byref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(name),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ctypes.byref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ctypes.c_uint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(128)))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#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Возврат строки с именем устройства.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f"Mouse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detected: {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name.value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}"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#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Если мышь не обнаружена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 "No mouse detected"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772400" cy="899815"/>
          </a:xfrm>
        </p:spPr>
        <p:txBody>
          <a:bodyPr/>
          <a:lstStyle/>
          <a:p>
            <a:pPr algn="ctr"/>
            <a:r>
              <a:rPr lang="ru-RU" dirty="0" smtClean="0"/>
              <a:t>Программная 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1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1556792"/>
            <a:ext cx="7772400" cy="259228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Перемещаем курсор мыши на заданные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координаты:</a:t>
            </a:r>
          </a:p>
          <a:p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def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move_mouse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(x, y):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ctypes.windll.user32.SetCursorPos(x, y)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99592" y="548680"/>
            <a:ext cx="7772400" cy="899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/>
              <a:t>Программная 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65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</a:t>
            </a:r>
            <a:r>
              <a:rPr lang="ru-RU" smtClean="0"/>
              <a:t>внимание</a:t>
            </a:r>
            <a:r>
              <a:rPr lang="ru-RU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54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772400" cy="1362075"/>
          </a:xfrm>
        </p:spPr>
        <p:txBody>
          <a:bodyPr/>
          <a:lstStyle/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99592" y="1484784"/>
            <a:ext cx="7772400" cy="3096343"/>
          </a:xfrm>
        </p:spPr>
        <p:txBody>
          <a:bodyPr>
            <a:noAutofit/>
          </a:bodyPr>
          <a:lstStyle/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usb.core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usb.util</a:t>
            </a:r>
            <a:endParaRPr lang="ru-RU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tkinter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as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tk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ctypes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2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7772400" cy="1362075"/>
          </a:xfrm>
        </p:spPr>
        <p:txBody>
          <a:bodyPr/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99592" y="1412776"/>
            <a:ext cx="7772400" cy="518457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mouse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#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находим все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USB-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устройства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 =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usb.core.find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find_all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=True)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#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выводим информацию о каждом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устройстве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=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''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for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cfg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dev: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data = '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VendorID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{}\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nProductID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{}\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nSerial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{}\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nManufacturer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{}\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nProduct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{}\n----------------------------------------\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nDevice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{}'.format(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hex(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cfg.idVendor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hex(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cfg.idProduct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usb.util.get_string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cfg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cfg.iSerialNumber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usb.util.get_string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cfg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cfg.iManufacturer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usb.util.get_string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cfg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cfg.iProduct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cfg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if data == '':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data = 'No USB devices found'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return data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45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2400" cy="1362075"/>
          </a:xfrm>
        </p:spPr>
        <p:txBody>
          <a:bodyPr/>
          <a:lstStyle/>
          <a:p>
            <a:r>
              <a:rPr lang="ru-RU" dirty="0" smtClean="0"/>
              <a:t>Информация об устройстве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1268760"/>
            <a:ext cx="7772400" cy="388843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VendorID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(идентификатор производителя устройства в виде шестнадцатеричного числа)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ProductID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(идентификатор продукта устройства в виде шестнадцатеричного числа)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Serial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(серийный номер устройства)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Manufacturer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(название производителя устройства)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(название продукта устройства)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24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6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Демонстрация работы программы</a:t>
            </a:r>
            <a:endParaRPr lang="ru-RU" dirty="0"/>
          </a:p>
        </p:txBody>
      </p:sp>
      <p:pic>
        <p:nvPicPr>
          <p:cNvPr id="4" name="video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07704" y="1052736"/>
            <a:ext cx="5208066" cy="5517725"/>
          </a:xfrm>
        </p:spPr>
      </p:pic>
    </p:spTree>
    <p:extLst>
      <p:ext uri="{BB962C8B-B14F-4D97-AF65-F5344CB8AC3E}">
        <p14:creationId xmlns:p14="http://schemas.microsoft.com/office/powerpoint/2010/main" val="22913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Демонстрация работы программы</a:t>
            </a:r>
          </a:p>
        </p:txBody>
      </p:sp>
      <p:pic>
        <p:nvPicPr>
          <p:cNvPr id="4" name="video (1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35857" y="1406360"/>
            <a:ext cx="4872285" cy="5161980"/>
          </a:xfrm>
        </p:spPr>
      </p:pic>
    </p:spTree>
    <p:extLst>
      <p:ext uri="{BB962C8B-B14F-4D97-AF65-F5344CB8AC3E}">
        <p14:creationId xmlns:p14="http://schemas.microsoft.com/office/powerpoint/2010/main" val="22210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077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Демонстрация работы программы</a:t>
            </a:r>
          </a:p>
        </p:txBody>
      </p:sp>
      <p:pic>
        <p:nvPicPr>
          <p:cNvPr id="4" name="video (2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8269" y="1268760"/>
            <a:ext cx="5167461" cy="5456457"/>
          </a:xfrm>
        </p:spPr>
      </p:pic>
    </p:spTree>
    <p:extLst>
      <p:ext uri="{BB962C8B-B14F-4D97-AF65-F5344CB8AC3E}">
        <p14:creationId xmlns:p14="http://schemas.microsoft.com/office/powerpoint/2010/main" val="403326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772400" cy="899815"/>
          </a:xfrm>
        </p:spPr>
        <p:txBody>
          <a:bodyPr/>
          <a:lstStyle/>
          <a:p>
            <a:pPr algn="ctr"/>
            <a:r>
              <a:rPr lang="ru-RU" dirty="0" smtClean="0"/>
              <a:t>Программная реализация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2132856"/>
            <a:ext cx="8568952" cy="42283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Получение информации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 подключенных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мышах: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get_mouse_info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#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Определение константы, соответствующей типу устройства "Мышь"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MOUSE_PLUGGED = 7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Получение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списка устройств ввода с помощью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функции: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GetRawInputDeviceList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devices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ctypes.windll.user32.GetRawInputDeviceList(None,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ctypes.byref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ctypes.c_uint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(MOUSE_PLUGGED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)),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ctypes.sizeof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ctypes.c_uint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))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#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Вычисление количества устройств в списке на основе размера переменной и размера указателя на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num_devices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devices //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ctypes.sizeof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ctypes.c_void_p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3431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340768"/>
            <a:ext cx="8352927" cy="4752527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Проходимся по всем устройствам в списке</a:t>
            </a:r>
          </a:p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range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num_devices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):</a:t>
            </a:r>
          </a:p>
          <a:p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# Создание переменной для хранения идентификатора устройства</a:t>
            </a:r>
          </a:p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rid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ctypes.c_ulong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# Получение информации об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устройстве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ctypes.windll.user32.GetRawInputDeviceInfoA(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devices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[i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], 0x20000005,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ctypes.byref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rid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ctypes.byref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ctypes.c_uint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(0)))</a:t>
            </a: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772400" cy="899815"/>
          </a:xfrm>
        </p:spPr>
        <p:txBody>
          <a:bodyPr/>
          <a:lstStyle/>
          <a:p>
            <a:pPr algn="ctr"/>
            <a:r>
              <a:rPr lang="ru-RU" dirty="0" smtClean="0"/>
              <a:t>Программная 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033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782E29-4C82-4481-A2A7-41C874A56A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оформления в голубых тонах</Template>
  <TotalTime>104</TotalTime>
  <Words>379</Words>
  <Application>Microsoft Office PowerPoint</Application>
  <PresentationFormat>Экран (4:3)</PresentationFormat>
  <Paragraphs>74</Paragraphs>
  <Slides>12</Slides>
  <Notes>0</Notes>
  <HiddenSlides>0</HiddenSlides>
  <MMClips>3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Тема Office</vt:lpstr>
      <vt:lpstr>Работа с USB-портами. Мышь</vt:lpstr>
      <vt:lpstr>Используемые библиотеки</vt:lpstr>
      <vt:lpstr>Программная реализация</vt:lpstr>
      <vt:lpstr>Информация об устройстве</vt:lpstr>
      <vt:lpstr>Демонстрация работы программы</vt:lpstr>
      <vt:lpstr>Демонстрация работы программы</vt:lpstr>
      <vt:lpstr>Демонстрация работы программы</vt:lpstr>
      <vt:lpstr>Программная реализация</vt:lpstr>
      <vt:lpstr>Программная реализация</vt:lpstr>
      <vt:lpstr>Программная реализация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работы с типом устройства «Мышь»</dc:title>
  <dc:creator>Maria</dc:creator>
  <cp:keywords/>
  <cp:lastModifiedBy>Kudyashev</cp:lastModifiedBy>
  <cp:revision>12</cp:revision>
  <dcterms:created xsi:type="dcterms:W3CDTF">2023-04-07T11:12:27Z</dcterms:created>
  <dcterms:modified xsi:type="dcterms:W3CDTF">2023-04-08T07:25:14Z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TC018860939991</vt:lpwstr>
  </property>
</Properties>
</file>