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B1FD2-F068-4648-901C-9923BA7EC07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35BD7C-6C2F-4F22-A103-EDF71C2D2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7672" y="321843"/>
            <a:ext cx="9716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«Вятский государственный университет»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автоматики и вычислительной техники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электронных вычислительных машин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69491" y="2053070"/>
            <a:ext cx="6253018" cy="1029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071416" y="3332897"/>
            <a:ext cx="9882910" cy="91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СЕРВИСОВ И РАЗРАБОТКА СТРУКТУРЫ МИКРОСЕРВИСА КОНСАЛТА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9491" y="4608394"/>
            <a:ext cx="7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 группы ИВТ-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Кудяшев Я.Ю.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8654" y="5957455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 202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9527"/>
            <a:ext cx="10058400" cy="850669"/>
          </a:xfrm>
        </p:spPr>
        <p:txBody>
          <a:bodyPr/>
          <a:lstStyle/>
          <a:p>
            <a:pPr algn="ctr"/>
            <a:r>
              <a:rPr lang="ru-RU" dirty="0" smtClean="0"/>
              <a:t>Обзор предметной области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56944" y="2186416"/>
            <a:ext cx="341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мощная и гибкая система управления бизнес-процессами с интегрированными модулями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электронного документооборота, проектного управления и контроля показателя эффективности.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abpmp.org.ru/wp-content/uploads/2021/04/ELMA-log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2835565"/>
            <a:ext cx="7159625" cy="15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4684" y="2612352"/>
            <a:ext cx="5035665" cy="2273684"/>
          </a:xfrm>
        </p:spPr>
        <p:txBody>
          <a:bodyPr>
            <a:normAutofit/>
          </a:bodyPr>
          <a:lstStyle/>
          <a:p>
            <a:r>
              <a:rPr lang="en-US" dirty="0" smtClean="0"/>
              <a:t>ELMA3 – </a:t>
            </a:r>
            <a:r>
              <a:rPr lang="ru-RU" dirty="0" smtClean="0"/>
              <a:t>одна из первых и наиболее популярных платформ компании </a:t>
            </a:r>
            <a:r>
              <a:rPr lang="en-US" dirty="0" smtClean="0"/>
              <a:t>ELMA</a:t>
            </a:r>
            <a:r>
              <a:rPr lang="ru-RU" dirty="0" smtClean="0"/>
              <a:t> предназначенная для автоматизации бизнес-процессов. Характеризуется наличием монолитной архитектуры. Огромное количество клиентов пользуются данной платформой на сегодняшний день.</a:t>
            </a:r>
            <a:endParaRPr lang="ru-RU" dirty="0"/>
          </a:p>
        </p:txBody>
      </p:sp>
      <p:pic>
        <p:nvPicPr>
          <p:cNvPr id="2050" name="Picture 2" descr="https://businessprocess.kz/upload/iblock/c9c/c9cf1693e7b81af5ac05c37fad845b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7" y="1968355"/>
            <a:ext cx="4093152" cy="409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864" y="2840038"/>
            <a:ext cx="4555375" cy="2544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ELMA365 -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аиболее современная и передовая платформа компании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Пользуется популярностью благодаря своему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Low-Code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подходу к реализации решений. Главная альтернатива и замена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Гибкая благодаря своей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ELMA365</a:t>
            </a:r>
            <a:endParaRPr lang="ru-RU" dirty="0"/>
          </a:p>
        </p:txBody>
      </p:sp>
      <p:pic>
        <p:nvPicPr>
          <p:cNvPr id="3074" name="Picture 2" descr="https://all-events.ru/upload/iblock/b19/0dov3p2mw3mck9xizh36iguj0ujr7n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9" y="2840038"/>
            <a:ext cx="6937953" cy="196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Архитектуры платформ</a:t>
            </a:r>
            <a:endParaRPr lang="ru-RU" dirty="0"/>
          </a:p>
        </p:txBody>
      </p:sp>
      <p:pic>
        <p:nvPicPr>
          <p:cNvPr id="4098" name="Picture 2" descr="https://www.technologika.ru/Files/Admin/%D0%BC%D0%BE%D0%BD%D0%BE%D0%BB%D0%B8%D1%82-%D0%B8-%D0%BC%D0%B8%D0%BA%D1%80%D0%BE%D1%81%D0%B5%D1%80%D0%B2%D0%B8%D1%81%D1%8B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977" y="1857156"/>
            <a:ext cx="8425006" cy="38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32437" y="5617995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ELMA3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77491" y="5617995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ELMA365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5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Хранилища данных</a:t>
            </a:r>
            <a:endParaRPr lang="ru-RU" dirty="0"/>
          </a:p>
        </p:txBody>
      </p:sp>
      <p:pic>
        <p:nvPicPr>
          <p:cNvPr id="5122" name="Picture 2" descr="cd43c2bd-51de-458b-bdc4-7a4f88e210c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1" t="9977" r="3094" b="77880"/>
          <a:stretch/>
        </p:blipFill>
        <p:spPr bwMode="auto">
          <a:xfrm>
            <a:off x="7309262" y="2838844"/>
            <a:ext cx="3070101" cy="1409463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ed967a41-10c8-450e-910a-6dd9d9c4f3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t="61812" r="66065" b="2028"/>
          <a:stretch/>
        </p:blipFill>
        <p:spPr bwMode="auto">
          <a:xfrm>
            <a:off x="1839191" y="2984524"/>
            <a:ext cx="2900218" cy="252756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d43c2bd-51de-458b-bdc4-7a4f88e210c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9" t="10251" r="53593" b="78234"/>
          <a:stretch/>
        </p:blipFill>
        <p:spPr bwMode="auto">
          <a:xfrm>
            <a:off x="7480992" y="4248307"/>
            <a:ext cx="2932777" cy="1521722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6536" y="2332448"/>
            <a:ext cx="150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843" y="2332448"/>
            <a:ext cx="190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ELMA365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39191" y="489527"/>
            <a:ext cx="8574578" cy="8503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API</a:t>
            </a:r>
            <a:r>
              <a:rPr lang="ru-RU" dirty="0" smtClean="0"/>
              <a:t>-запросы</a:t>
            </a:r>
            <a:endParaRPr lang="ru-RU" dirty="0"/>
          </a:p>
        </p:txBody>
      </p:sp>
      <p:pic>
        <p:nvPicPr>
          <p:cNvPr id="7170" name="Picture 2" descr="https://miro.medium.com/max/938/0*VPXZr6owws7g7K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8" y="1894789"/>
            <a:ext cx="5555842" cy="419353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09468" y="2639505"/>
            <a:ext cx="387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API</a:t>
            </a:r>
            <a:r>
              <a:rPr lang="ru-RU" sz="2400" dirty="0" smtClean="0"/>
              <a:t>-запросы – подход к решению проблемы переноса данных с платформы </a:t>
            </a:r>
            <a:r>
              <a:rPr lang="en-US" sz="2400" dirty="0" smtClean="0"/>
              <a:t>ELMA3 </a:t>
            </a:r>
            <a:r>
              <a:rPr lang="ru-RU" sz="2400" dirty="0" smtClean="0"/>
              <a:t>на платформу </a:t>
            </a:r>
            <a:r>
              <a:rPr lang="en-US" sz="2400" dirty="0" smtClean="0"/>
              <a:t>ELMA365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159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600363"/>
            <a:ext cx="10058400" cy="813724"/>
          </a:xfrm>
        </p:spPr>
        <p:txBody>
          <a:bodyPr/>
          <a:lstStyle/>
          <a:p>
            <a:pPr algn="ctr"/>
            <a:r>
              <a:rPr lang="ru-RU" dirty="0" smtClean="0"/>
              <a:t>Алгоритм формирования объекта</a:t>
            </a:r>
            <a:endParaRPr lang="ru-RU" dirty="0"/>
          </a:p>
        </p:txBody>
      </p:sp>
      <p:pic>
        <p:nvPicPr>
          <p:cNvPr id="8195" name="Picture 3" descr="9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61" y="1899552"/>
            <a:ext cx="1777278" cy="41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88" y="2013527"/>
            <a:ext cx="6760694" cy="393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0035" y="2817089"/>
            <a:ext cx="5320146" cy="229061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дальнейшем планируется реализовать модуль для переноса. Который поможет компании сэкономить время при переносе решений и получить дополнительную прибыль.</a:t>
            </a:r>
            <a:endParaRPr lang="ru-RU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839191" y="489527"/>
            <a:ext cx="8574578" cy="850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Будущее проекта</a:t>
            </a:r>
            <a:endParaRPr lang="ru-RU" dirty="0"/>
          </a:p>
        </p:txBody>
      </p:sp>
      <p:pic>
        <p:nvPicPr>
          <p:cNvPr id="6146" name="Picture 2" descr="https://static.mk.ru/upload/entities/2021/10/19/15/articles/facebookPicture/fe/e3/42/c1/5ab83fe5a4c677ab337eafd5d68a43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2" y="2267952"/>
            <a:ext cx="5083337" cy="33888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192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Презентация PowerPoint</vt:lpstr>
      <vt:lpstr>Обзор предметной области</vt:lpstr>
      <vt:lpstr>ELMA3</vt:lpstr>
      <vt:lpstr>ELMA365</vt:lpstr>
      <vt:lpstr>Архитектуры платформ</vt:lpstr>
      <vt:lpstr>Хранилища данных</vt:lpstr>
      <vt:lpstr>API-запросы</vt:lpstr>
      <vt:lpstr>Алгоритм формирования объекта</vt:lpstr>
      <vt:lpstr>В дальнейшем планируется реализовать модуль для переноса. Который поможет компании сэкономить время при переносе решений и получить дополнительную прибыль.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Кудяшев</dc:creator>
  <cp:lastModifiedBy>Ярослав Кудяшев</cp:lastModifiedBy>
  <cp:revision>30</cp:revision>
  <dcterms:created xsi:type="dcterms:W3CDTF">2022-06-15T14:50:16Z</dcterms:created>
  <dcterms:modified xsi:type="dcterms:W3CDTF">2023-04-16T13:44:56Z</dcterms:modified>
</cp:coreProperties>
</file>