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67" r:id="rId5"/>
    <p:sldId id="266" r:id="rId6"/>
    <p:sldId id="259" r:id="rId7"/>
    <p:sldId id="269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11AE-1407-4531-AB1E-B8F0E834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C4045-70D3-4098-B2B1-1AD0AB02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459B-2227-433C-AB39-36D8DCD0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CDDE-D403-4E24-AE5C-7C2252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C43C-0364-4CF8-B3CB-9B722812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4E3C-46ED-4786-9CBE-A7103904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4D48E-9EEA-402B-8BCB-1993C668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6C4F-8723-4F09-9669-87DE43C9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3EC82-1268-4F23-9DD5-D02A4B17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CAD4-73D7-4F97-B588-387923F8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80D00-64A1-4288-8BB5-90F2DDAE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6834F-E856-46A7-8DEE-8A96DA3A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1296-4698-4C4C-B474-3A112826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00BB-05E5-4356-8FB1-D3F390DB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9E59-9A22-4C53-ABC5-77A89371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E86-C521-4DCF-A2E3-CE58A9D2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A42F-63FC-42D1-901A-068DADE8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F66C-F5C4-4EC0-B49F-6F16B30D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32E4-6CF4-48E0-9E6D-46D1D891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A943-5749-4319-93D1-BE36CA5C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BEA9-2160-4791-BF06-10BAEEE1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27FB-5D5A-49B3-929E-5D6B1D56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B0CD-8D07-43D6-B031-EEC7B463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0F42-84B2-4C18-B7E7-79D7FDE8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C7EC-B43D-4966-9D53-D8EFA243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79A1-E388-45C3-904E-7A852DFF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A4BE-5D3D-4DE8-A36D-16FE8BCFF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41348-EADD-4E40-A4EA-86A89345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2D973-8C80-4059-969F-F28FA942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57156-D713-4C6F-B4E8-A3958B61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D29D-16DA-4085-83A2-6F94E65F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F78-725B-4CD2-A703-B8E23C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31AD-AF94-432D-8786-4A88607D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0337-0483-4B85-96D6-0CC09121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168AC-E04E-4D06-B636-447CC19D8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1C582-FF9C-496D-B464-2A77B81E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CAE69-85F4-4CA7-AAA8-07822AE2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8682A-84B4-4DA6-8D47-F9E5F8BB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E0952-A4CE-4A43-89CE-E5C2669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2DAB-6C3E-4BD7-B2D1-A2360B5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3DBF2-DD8E-4B24-97D2-E5AF88A2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42569-54A4-4C5E-9681-2F94C919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D8A7F-DB47-4787-B17C-A1B74892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7A1D5-407E-4628-9084-71B1A401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FBEA2-7078-4371-B8E9-1B98170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9C139-2A13-43B4-84AF-5AA4CB9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BDBB-0D68-48D7-B9C8-7F05B04F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F505-3DE2-4F7A-BBC7-F02EF6D1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4F854-98D4-4A2A-A98C-DCBF1F2E2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B392-3F3E-4AEE-8489-5B6AAB76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99584-0D1E-4994-8371-23D47027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D8BAF-684C-4DEB-A8F0-8EA6374D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896F-AAB8-4EEF-9098-5FDD0B4E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9CD45-AFFD-4DFE-875A-F39DC8CCD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1EB58-24C8-42CB-A55C-6D312A9E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C9329-8A23-469D-9CAF-ADAA44E2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E4B60-F765-4F52-847F-0347A74B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44104-3545-4FE0-A49A-7A54E088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3A9BA-72C0-4726-8CC7-185D25E7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0A4E-9392-45EA-A69F-F554F989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D210-D322-4686-BBA7-C6690921A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416A-44F3-4133-A018-CEA998F4EC3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3644-2D1F-4709-BB04-DC7C40097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7695-AB51-47B5-BC4D-C054D0DC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F29C-41EE-4A16-B53B-14F3EFAD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825-0947-4ECF-81E0-B1D8A1639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26" y="1122363"/>
            <a:ext cx="9823174" cy="2387600"/>
          </a:xfrm>
        </p:spPr>
        <p:txBody>
          <a:bodyPr/>
          <a:lstStyle/>
          <a:p>
            <a:r>
              <a:rPr lang="en-US" dirty="0"/>
              <a:t>RecQ1 NSC TSA Data 03/09/22</a:t>
            </a:r>
            <a:br>
              <a:rPr lang="en-US" dirty="0"/>
            </a:br>
            <a:r>
              <a:rPr lang="en-US" sz="4000" dirty="0"/>
              <a:t>- Matthew </a:t>
            </a:r>
            <a:r>
              <a:rPr lang="en-US" sz="4000" dirty="0" err="1"/>
              <a:t>Tippin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41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32FE-5639-4BEE-A233-C9997154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NCS Hits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70BC048-048C-46F7-BFA5-44A3F0DF0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355539"/>
              </p:ext>
            </p:extLst>
          </p:nvPr>
        </p:nvGraphicFramePr>
        <p:xfrm>
          <a:off x="2037734" y="2159084"/>
          <a:ext cx="8649928" cy="224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82">
                  <a:extLst>
                    <a:ext uri="{9D8B030D-6E8A-4147-A177-3AD203B41FA5}">
                      <a16:colId xmlns:a16="http://schemas.microsoft.com/office/drawing/2014/main" val="3126414541"/>
                    </a:ext>
                  </a:extLst>
                </a:gridCol>
                <a:gridCol w="2162482">
                  <a:extLst>
                    <a:ext uri="{9D8B030D-6E8A-4147-A177-3AD203B41FA5}">
                      <a16:colId xmlns:a16="http://schemas.microsoft.com/office/drawing/2014/main" val="1736674204"/>
                    </a:ext>
                  </a:extLst>
                </a:gridCol>
                <a:gridCol w="2162482">
                  <a:extLst>
                    <a:ext uri="{9D8B030D-6E8A-4147-A177-3AD203B41FA5}">
                      <a16:colId xmlns:a16="http://schemas.microsoft.com/office/drawing/2014/main" val="2959980440"/>
                    </a:ext>
                  </a:extLst>
                </a:gridCol>
                <a:gridCol w="2162482">
                  <a:extLst>
                    <a:ext uri="{9D8B030D-6E8A-4147-A177-3AD203B41FA5}">
                      <a16:colId xmlns:a16="http://schemas.microsoft.com/office/drawing/2014/main" val="2317178715"/>
                    </a:ext>
                  </a:extLst>
                </a:gridCol>
              </a:tblGrid>
              <a:tr h="741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+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/>
                        <a:t> 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.5°C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1°C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1.5°C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18119"/>
                  </a:ext>
                </a:extLst>
              </a:tr>
              <a:tr h="752023">
                <a:tc>
                  <a:txBody>
                    <a:bodyPr/>
                    <a:lstStyle/>
                    <a:p>
                      <a:r>
                        <a:rPr lang="en-US" dirty="0"/>
                        <a:t>5/40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25184"/>
                  </a:ext>
                </a:extLst>
              </a:tr>
              <a:tr h="752023"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5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DC05-3BC5-43A7-8F04-DC9C521E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326666"/>
            <a:ext cx="10515600" cy="1325563"/>
          </a:xfrm>
        </p:spPr>
        <p:txBody>
          <a:bodyPr/>
          <a:lstStyle/>
          <a:p>
            <a:r>
              <a:rPr lang="en-US" dirty="0"/>
              <a:t>AMP Control  (500uM Final)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116E034-F007-4085-B473-6ABEBBCC35F5}"/>
              </a:ext>
            </a:extLst>
          </p:cNvPr>
          <p:cNvGraphicFramePr>
            <a:graphicFrameLocks noGrp="1"/>
          </p:cNvGraphicFramePr>
          <p:nvPr/>
        </p:nvGraphicFramePr>
        <p:xfrm>
          <a:off x="5238200" y="1652229"/>
          <a:ext cx="62687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1290386694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4067936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3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80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266C5E-180E-452B-B58C-F64A59BEF093}"/>
              </a:ext>
            </a:extLst>
          </p:cNvPr>
          <p:cNvSpPr txBox="1"/>
          <p:nvPr/>
        </p:nvSpPr>
        <p:spPr>
          <a:xfrm>
            <a:off x="4436988" y="3737562"/>
            <a:ext cx="49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Line: apo protein + DSMO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CDE53-BF93-4653-8D92-A72E2E608F3B}"/>
              </a:ext>
            </a:extLst>
          </p:cNvPr>
          <p:cNvSpPr txBox="1"/>
          <p:nvPr/>
        </p:nvSpPr>
        <p:spPr>
          <a:xfrm>
            <a:off x="6806409" y="408473"/>
            <a:ext cx="28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Tm=45.0C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5B8E0-4CDB-463E-8F6F-8CD54497FF87}"/>
              </a:ext>
            </a:extLst>
          </p:cNvPr>
          <p:cNvSpPr txBox="1"/>
          <p:nvPr/>
        </p:nvSpPr>
        <p:spPr>
          <a:xfrm>
            <a:off x="7488103" y="4913383"/>
            <a:ext cx="28265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AMP </a:t>
            </a:r>
          </a:p>
          <a:p>
            <a:r>
              <a:rPr lang="el-GR" sz="3200" dirty="0"/>
              <a:t>Δ</a:t>
            </a:r>
            <a:r>
              <a:rPr lang="en-US" sz="3200" dirty="0"/>
              <a:t>Tm=0.5C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441F9-9416-47AB-8EE5-1D0E9145A5FE}"/>
              </a:ext>
            </a:extLst>
          </p:cNvPr>
          <p:cNvSpPr txBox="1"/>
          <p:nvPr/>
        </p:nvSpPr>
        <p:spPr>
          <a:xfrm>
            <a:off x="4436989" y="4024382"/>
            <a:ext cx="4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Line: Dye + compound, no protein control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3223654-5CAE-4B85-BDDF-FA49B007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" y="1221180"/>
            <a:ext cx="4400000" cy="2885714"/>
          </a:xfr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92B3575-2B60-404C-8FED-1D773DE02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" y="3962762"/>
            <a:ext cx="440000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4F816E0-B8F7-495C-B155-9370C1B8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8"/>
            <a:ext cx="4400000" cy="288571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161BFD8-81A9-4091-B365-8DB9264D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762"/>
            <a:ext cx="4400000" cy="28952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86DBDF3-227D-4866-A27A-359E638E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0"/>
            <a:ext cx="10515600" cy="1325563"/>
          </a:xfrm>
        </p:spPr>
        <p:txBody>
          <a:bodyPr/>
          <a:lstStyle/>
          <a:p>
            <a:r>
              <a:rPr lang="en-US" dirty="0"/>
              <a:t>NSC 84100</a:t>
            </a:r>
            <a:br>
              <a:rPr lang="en-US" dirty="0"/>
            </a:br>
            <a:r>
              <a:rPr lang="en-US" dirty="0"/>
              <a:t>(1mM Final)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24F8385-70E2-4ECB-BEC2-6B566E596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8683"/>
              </p:ext>
            </p:extLst>
          </p:nvPr>
        </p:nvGraphicFramePr>
        <p:xfrm>
          <a:off x="5238200" y="2006600"/>
          <a:ext cx="62687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1290386694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4067936465"/>
                    </a:ext>
                  </a:extLst>
                </a:gridCol>
              </a:tblGrid>
              <a:tr h="285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3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80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CCC5BB-6C9D-434C-8946-7CF53C1AEE03}"/>
              </a:ext>
            </a:extLst>
          </p:cNvPr>
          <p:cNvSpPr txBox="1"/>
          <p:nvPr/>
        </p:nvSpPr>
        <p:spPr>
          <a:xfrm>
            <a:off x="7167716" y="0"/>
            <a:ext cx="28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Tm=44.5C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560EC-4C45-49BE-A1F8-F035A9D371CB}"/>
              </a:ext>
            </a:extLst>
          </p:cNvPr>
          <p:cNvSpPr txBox="1"/>
          <p:nvPr/>
        </p:nvSpPr>
        <p:spPr>
          <a:xfrm>
            <a:off x="7360284" y="4333163"/>
            <a:ext cx="38510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NSC 84100 </a:t>
            </a:r>
            <a:r>
              <a:rPr lang="el-GR" sz="3200" dirty="0"/>
              <a:t>Δ</a:t>
            </a:r>
            <a:r>
              <a:rPr lang="en-US" sz="3200" dirty="0"/>
              <a:t>Tm=0.83C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E8735-3C03-4513-9CD0-E8A3F05D8BC5}"/>
              </a:ext>
            </a:extLst>
          </p:cNvPr>
          <p:cNvSpPr txBox="1"/>
          <p:nvPr/>
        </p:nvSpPr>
        <p:spPr>
          <a:xfrm>
            <a:off x="4436989" y="3737562"/>
            <a:ext cx="53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Line: apo protein + DSMO control</a:t>
            </a:r>
          </a:p>
        </p:txBody>
      </p:sp>
    </p:spTree>
    <p:extLst>
      <p:ext uri="{BB962C8B-B14F-4D97-AF65-F5344CB8AC3E}">
        <p14:creationId xmlns:p14="http://schemas.microsoft.com/office/powerpoint/2010/main" val="94995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FA5BFE0-74E4-4047-A65B-D1E9E916F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9" y="1111099"/>
            <a:ext cx="4400000" cy="288571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10C99B-E876-432B-9292-3FB48C17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671" y="-77327"/>
            <a:ext cx="10515600" cy="1325563"/>
          </a:xfrm>
        </p:spPr>
        <p:txBody>
          <a:bodyPr/>
          <a:lstStyle/>
          <a:p>
            <a:r>
              <a:rPr lang="en-US" dirty="0"/>
              <a:t>NCS 91529</a:t>
            </a:r>
            <a:br>
              <a:rPr lang="en-US" dirty="0"/>
            </a:br>
            <a:r>
              <a:rPr lang="en-US" dirty="0"/>
              <a:t>(1mM Final)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3212D8F-68C1-477C-993B-1E4A415C8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6" y="3962762"/>
            <a:ext cx="4400000" cy="289523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264C8A-7C5D-46C2-8E14-616A397DE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9216"/>
              </p:ext>
            </p:extLst>
          </p:nvPr>
        </p:nvGraphicFramePr>
        <p:xfrm>
          <a:off x="5238200" y="2006600"/>
          <a:ext cx="62687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1290386694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4067936465"/>
                    </a:ext>
                  </a:extLst>
                </a:gridCol>
              </a:tblGrid>
              <a:tr h="285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3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80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EE0A2E-87CE-4ACA-93A6-AA69EBD82557}"/>
              </a:ext>
            </a:extLst>
          </p:cNvPr>
          <p:cNvSpPr txBox="1"/>
          <p:nvPr/>
        </p:nvSpPr>
        <p:spPr>
          <a:xfrm>
            <a:off x="7360284" y="4333163"/>
            <a:ext cx="28265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NSC 91529 </a:t>
            </a:r>
            <a:r>
              <a:rPr lang="el-GR" sz="3200" dirty="0"/>
              <a:t>Δ</a:t>
            </a:r>
            <a:r>
              <a:rPr lang="en-US" sz="3200" dirty="0"/>
              <a:t>Tm=1C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17CF0-D712-4A26-A5B9-8BE9CEC3914B}"/>
              </a:ext>
            </a:extLst>
          </p:cNvPr>
          <p:cNvSpPr txBox="1"/>
          <p:nvPr/>
        </p:nvSpPr>
        <p:spPr>
          <a:xfrm>
            <a:off x="7167716" y="0"/>
            <a:ext cx="28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Tm=44.5C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D4A5A-111D-4B97-990E-BDED9F522F00}"/>
              </a:ext>
            </a:extLst>
          </p:cNvPr>
          <p:cNvSpPr txBox="1"/>
          <p:nvPr/>
        </p:nvSpPr>
        <p:spPr>
          <a:xfrm>
            <a:off x="4436989" y="3737562"/>
            <a:ext cx="44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Line: apo protein + DSMO control</a:t>
            </a:r>
          </a:p>
        </p:txBody>
      </p:sp>
    </p:spTree>
    <p:extLst>
      <p:ext uri="{BB962C8B-B14F-4D97-AF65-F5344CB8AC3E}">
        <p14:creationId xmlns:p14="http://schemas.microsoft.com/office/powerpoint/2010/main" val="30100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94CED9-2EC6-401D-8F05-F31E26F4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4" y="1061938"/>
            <a:ext cx="4400000" cy="288571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5BB810-9C8B-4F19-86B0-82691ED09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8" y="3962762"/>
            <a:ext cx="4400000" cy="28952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175C359-228A-46D7-B200-A1973C9D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916" y="0"/>
            <a:ext cx="10515600" cy="1325563"/>
          </a:xfrm>
        </p:spPr>
        <p:txBody>
          <a:bodyPr/>
          <a:lstStyle/>
          <a:p>
            <a:r>
              <a:rPr lang="en-US" dirty="0"/>
              <a:t>NSC 122819</a:t>
            </a:r>
            <a:br>
              <a:rPr lang="en-US" dirty="0"/>
            </a:br>
            <a:r>
              <a:rPr lang="en-US" dirty="0"/>
              <a:t>(1mM Final)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A28A2-0830-494F-A6A4-5F34DDABF050}"/>
              </a:ext>
            </a:extLst>
          </p:cNvPr>
          <p:cNvSpPr txBox="1"/>
          <p:nvPr/>
        </p:nvSpPr>
        <p:spPr>
          <a:xfrm>
            <a:off x="7167716" y="0"/>
            <a:ext cx="28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Tm=44.5C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41CE79FF-FF15-446D-AB31-57202C556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22886"/>
              </p:ext>
            </p:extLst>
          </p:nvPr>
        </p:nvGraphicFramePr>
        <p:xfrm>
          <a:off x="5238200" y="2006600"/>
          <a:ext cx="62687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1290386694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4067936465"/>
                    </a:ext>
                  </a:extLst>
                </a:gridCol>
              </a:tblGrid>
              <a:tr h="285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3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80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CAD1248-75B0-4A6C-B23F-47591CF2A021}"/>
              </a:ext>
            </a:extLst>
          </p:cNvPr>
          <p:cNvSpPr txBox="1"/>
          <p:nvPr/>
        </p:nvSpPr>
        <p:spPr>
          <a:xfrm>
            <a:off x="7360284" y="4333163"/>
            <a:ext cx="3075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NSC 122819</a:t>
            </a:r>
          </a:p>
          <a:p>
            <a:r>
              <a:rPr lang="el-GR" sz="3200" dirty="0"/>
              <a:t>Δ</a:t>
            </a:r>
            <a:r>
              <a:rPr lang="en-US" sz="3200" dirty="0"/>
              <a:t>Tm=0.67C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F2057-0251-4486-9C46-DF98A4F2B5CB}"/>
              </a:ext>
            </a:extLst>
          </p:cNvPr>
          <p:cNvSpPr txBox="1"/>
          <p:nvPr/>
        </p:nvSpPr>
        <p:spPr>
          <a:xfrm>
            <a:off x="4436989" y="3737562"/>
            <a:ext cx="456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Line: apo protein + DSMO control</a:t>
            </a:r>
          </a:p>
        </p:txBody>
      </p:sp>
    </p:spTree>
    <p:extLst>
      <p:ext uri="{BB962C8B-B14F-4D97-AF65-F5344CB8AC3E}">
        <p14:creationId xmlns:p14="http://schemas.microsoft.com/office/powerpoint/2010/main" val="34702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46E7-7CC7-4612-92A9-B952754A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320"/>
            <a:ext cx="10515600" cy="1325563"/>
          </a:xfrm>
        </p:spPr>
        <p:txBody>
          <a:bodyPr/>
          <a:lstStyle/>
          <a:p>
            <a:r>
              <a:rPr lang="en-US" dirty="0"/>
              <a:t>NSC 142335</a:t>
            </a:r>
            <a:br>
              <a:rPr lang="en-US" dirty="0"/>
            </a:br>
            <a:r>
              <a:rPr lang="en-US" dirty="0"/>
              <a:t>(1mM Final)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97568A-0CD1-4B7D-95CF-8929D770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8"/>
            <a:ext cx="4400000" cy="288571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4D26532-29B7-487B-879C-AC73B64B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762"/>
            <a:ext cx="4400000" cy="28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2F520-507C-4A30-AD95-8DA820A79505}"/>
              </a:ext>
            </a:extLst>
          </p:cNvPr>
          <p:cNvSpPr txBox="1"/>
          <p:nvPr/>
        </p:nvSpPr>
        <p:spPr>
          <a:xfrm>
            <a:off x="7167716" y="0"/>
            <a:ext cx="28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Tm=44.5C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201AB-285C-4E38-81EC-8C3CBB9FAD83}"/>
              </a:ext>
            </a:extLst>
          </p:cNvPr>
          <p:cNvSpPr txBox="1"/>
          <p:nvPr/>
        </p:nvSpPr>
        <p:spPr>
          <a:xfrm>
            <a:off x="7360284" y="4333163"/>
            <a:ext cx="34534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NSC 142335</a:t>
            </a:r>
          </a:p>
          <a:p>
            <a:r>
              <a:rPr lang="el-GR" sz="3200" dirty="0"/>
              <a:t>Δ</a:t>
            </a:r>
            <a:r>
              <a:rPr lang="en-US" sz="3200" dirty="0"/>
              <a:t>Tm=1C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CBC4FD3-CFDC-4FAA-BF3B-314C014F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19101"/>
              </p:ext>
            </p:extLst>
          </p:nvPr>
        </p:nvGraphicFramePr>
        <p:xfrm>
          <a:off x="5238200" y="2006600"/>
          <a:ext cx="62687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1290386694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4067936465"/>
                    </a:ext>
                  </a:extLst>
                </a:gridCol>
              </a:tblGrid>
              <a:tr h="285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3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80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B91FFB-40C6-4A39-8072-37EFD892106E}"/>
              </a:ext>
            </a:extLst>
          </p:cNvPr>
          <p:cNvSpPr txBox="1"/>
          <p:nvPr/>
        </p:nvSpPr>
        <p:spPr>
          <a:xfrm>
            <a:off x="4400000" y="3778096"/>
            <a:ext cx="392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Line: apo protein + DSMO control</a:t>
            </a:r>
          </a:p>
        </p:txBody>
      </p:sp>
    </p:spTree>
    <p:extLst>
      <p:ext uri="{BB962C8B-B14F-4D97-AF65-F5344CB8AC3E}">
        <p14:creationId xmlns:p14="http://schemas.microsoft.com/office/powerpoint/2010/main" val="2523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DC05-3BC5-43A7-8F04-DC9C521E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2" y="-75444"/>
            <a:ext cx="10515600" cy="1325563"/>
          </a:xfrm>
        </p:spPr>
        <p:txBody>
          <a:bodyPr/>
          <a:lstStyle/>
          <a:p>
            <a:r>
              <a:rPr lang="en-US" dirty="0"/>
              <a:t>NSC 319990 </a:t>
            </a:r>
            <a:br>
              <a:rPr lang="en-US" dirty="0"/>
            </a:br>
            <a:r>
              <a:rPr lang="en-US" dirty="0"/>
              <a:t>(1mM Final)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116E034-F007-4085-B473-6ABEBBCC35F5}"/>
              </a:ext>
            </a:extLst>
          </p:cNvPr>
          <p:cNvGraphicFramePr>
            <a:graphicFrameLocks noGrp="1"/>
          </p:cNvGraphicFramePr>
          <p:nvPr/>
        </p:nvGraphicFramePr>
        <p:xfrm>
          <a:off x="5238200" y="1652229"/>
          <a:ext cx="62687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1290386694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4067936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5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8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80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266C5E-180E-452B-B58C-F64A59BEF093}"/>
              </a:ext>
            </a:extLst>
          </p:cNvPr>
          <p:cNvSpPr txBox="1"/>
          <p:nvPr/>
        </p:nvSpPr>
        <p:spPr>
          <a:xfrm>
            <a:off x="4436989" y="3737562"/>
            <a:ext cx="492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Line: apo protein + DSMO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CDE53-BF93-4653-8D92-A72E2E608F3B}"/>
              </a:ext>
            </a:extLst>
          </p:cNvPr>
          <p:cNvSpPr txBox="1"/>
          <p:nvPr/>
        </p:nvSpPr>
        <p:spPr>
          <a:xfrm>
            <a:off x="6806409" y="408473"/>
            <a:ext cx="28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Tm=45.0C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5B8E0-4CDB-463E-8F6F-8CD54497FF87}"/>
              </a:ext>
            </a:extLst>
          </p:cNvPr>
          <p:cNvSpPr txBox="1"/>
          <p:nvPr/>
        </p:nvSpPr>
        <p:spPr>
          <a:xfrm>
            <a:off x="7507767" y="4209048"/>
            <a:ext cx="32487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NSC 319990 </a:t>
            </a:r>
            <a:r>
              <a:rPr lang="el-GR" sz="3200" dirty="0"/>
              <a:t>Δ</a:t>
            </a:r>
            <a:r>
              <a:rPr lang="en-US" sz="3200" dirty="0"/>
              <a:t>Tm=1.167C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BEAF69FF-CEB3-4089-A1D8-719437B85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" y="1205897"/>
            <a:ext cx="4400000" cy="288571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E441F9-9416-47AB-8EE5-1D0E9145A5FE}"/>
              </a:ext>
            </a:extLst>
          </p:cNvPr>
          <p:cNvSpPr txBox="1"/>
          <p:nvPr/>
        </p:nvSpPr>
        <p:spPr>
          <a:xfrm>
            <a:off x="4436989" y="4024382"/>
            <a:ext cx="545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Pink Line: Dye + compound, no protein control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954B3B7-2FAA-4F93-9756-16F314F4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874" y="3837937"/>
            <a:ext cx="440000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1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7AEDB0C-87C6-44B3-BFED-5C0901B14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8"/>
            <a:ext cx="4400000" cy="288571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90B7EEE-C67D-410C-B35C-545E43A13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762"/>
            <a:ext cx="4400000" cy="28952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6D43A0-E11D-4EB0-88BD-63BF340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0" y="0"/>
            <a:ext cx="10515600" cy="1325563"/>
          </a:xfrm>
        </p:spPr>
        <p:txBody>
          <a:bodyPr/>
          <a:lstStyle/>
          <a:p>
            <a:r>
              <a:rPr lang="en-US" dirty="0"/>
              <a:t>NSC 127133</a:t>
            </a:r>
            <a:br>
              <a:rPr lang="en-US" dirty="0"/>
            </a:br>
            <a:r>
              <a:rPr lang="en-US" dirty="0"/>
              <a:t>(1mM Final)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29575-BAAA-46FB-A587-9608C6729B7C}"/>
              </a:ext>
            </a:extLst>
          </p:cNvPr>
          <p:cNvSpPr txBox="1"/>
          <p:nvPr/>
        </p:nvSpPr>
        <p:spPr>
          <a:xfrm>
            <a:off x="7167716" y="0"/>
            <a:ext cx="28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Tm=44.5C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1FE8B-8243-4B7D-8DD1-408E712B847A}"/>
              </a:ext>
            </a:extLst>
          </p:cNvPr>
          <p:cNvSpPr txBox="1"/>
          <p:nvPr/>
        </p:nvSpPr>
        <p:spPr>
          <a:xfrm>
            <a:off x="7360284" y="4333163"/>
            <a:ext cx="440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NSC 127133</a:t>
            </a:r>
            <a:endParaRPr lang="en-US" sz="4400" b="1" dirty="0"/>
          </a:p>
          <a:p>
            <a:r>
              <a:rPr lang="el-GR" sz="3200" dirty="0"/>
              <a:t>Δ</a:t>
            </a:r>
            <a:r>
              <a:rPr lang="en-US" sz="3200" dirty="0"/>
              <a:t>Tm=-10.5C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4B398D36-BCEC-490C-808C-C97771B2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69709"/>
              </p:ext>
            </p:extLst>
          </p:nvPr>
        </p:nvGraphicFramePr>
        <p:xfrm>
          <a:off x="5238200" y="2006600"/>
          <a:ext cx="62687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>
                  <a:extLst>
                    <a:ext uri="{9D8B030D-6E8A-4147-A177-3AD203B41FA5}">
                      <a16:colId xmlns:a16="http://schemas.microsoft.com/office/drawing/2014/main" val="1290386694"/>
                    </a:ext>
                  </a:extLst>
                </a:gridCol>
                <a:gridCol w="3134360">
                  <a:extLst>
                    <a:ext uri="{9D8B030D-6E8A-4147-A177-3AD203B41FA5}">
                      <a16:colId xmlns:a16="http://schemas.microsoft.com/office/drawing/2014/main" val="4067936465"/>
                    </a:ext>
                  </a:extLst>
                </a:gridCol>
              </a:tblGrid>
              <a:tr h="285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</a:rPr>
                        <a:t>Δ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Tm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°C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3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980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5CB0CA-BE00-DA49-B29C-F03B2055C460}"/>
              </a:ext>
            </a:extLst>
          </p:cNvPr>
          <p:cNvSpPr txBox="1"/>
          <p:nvPr/>
        </p:nvSpPr>
        <p:spPr>
          <a:xfrm>
            <a:off x="4400000" y="3913419"/>
            <a:ext cx="492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Line: apo protein + DSMO control</a:t>
            </a:r>
          </a:p>
        </p:txBody>
      </p:sp>
    </p:spTree>
    <p:extLst>
      <p:ext uri="{BB962C8B-B14F-4D97-AF65-F5344CB8AC3E}">
        <p14:creationId xmlns:p14="http://schemas.microsoft.com/office/powerpoint/2010/main" val="321802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342</Words>
  <Application>Microsoft Macintosh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RecQ1 NSC TSA Data 03/09/22 - Matthew Tippin</vt:lpstr>
      <vt:lpstr>     NCS Hits</vt:lpstr>
      <vt:lpstr>AMP Control  (500uM Final)</vt:lpstr>
      <vt:lpstr>NSC 84100 (1mM Final)</vt:lpstr>
      <vt:lpstr>NCS 91529 (1mM Final)</vt:lpstr>
      <vt:lpstr>NSC 122819 (1mM Final)</vt:lpstr>
      <vt:lpstr>NSC 142335 (1mM Final)</vt:lpstr>
      <vt:lpstr>NSC 319990  (1mM Final)</vt:lpstr>
      <vt:lpstr>NSC 127133 (1mM Final)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RecQ1 NSC Data</dc:title>
  <dc:creator>Matthew Tippin</dc:creator>
  <cp:lastModifiedBy>Jeff Perry</cp:lastModifiedBy>
  <cp:revision>22</cp:revision>
  <dcterms:created xsi:type="dcterms:W3CDTF">2022-03-09T19:01:49Z</dcterms:created>
  <dcterms:modified xsi:type="dcterms:W3CDTF">2022-03-10T17:06:54Z</dcterms:modified>
</cp:coreProperties>
</file>