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Веб сервера</a:t>
            </a:r>
            <a:br>
              <a:rPr lang="en-US"/>
            </a:br>
            <a:r>
              <a:rPr lang="en-US"/>
              <a:t>часть 3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4987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Nginx в докере</a:t>
            </a:r>
            <a:endParaRPr/>
          </a:p>
        </p:txBody>
      </p:sp>
      <p:pic>
        <p:nvPicPr>
          <p:cNvPr id="1313893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34945" y="1820166"/>
            <a:ext cx="8784568" cy="4326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2014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HTTPS</a:t>
            </a:r>
            <a:endParaRPr/>
          </a:p>
        </p:txBody>
      </p:sp>
      <p:sp>
        <p:nvSpPr>
          <p:cNvPr id="17167007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6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HTTPS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(аббр. от англ. HyperText Transfer Protocol Secure) — расширение протокола HTTP для поддержки шифрования в целях повышения безопасности. Данные в протоколе HTTPS передаются поверх криптографических протоколов TLS или устаревшего в 2015 году SSL. В отличие от HTTP с TCP-портом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80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 для HTTPS по умолчанию используется TCP-порт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443</a:t>
            </a:r>
            <a:r>
              <a:rPr sz="26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1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29633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HTTPS </a:t>
            </a:r>
            <a:endParaRPr/>
          </a:p>
        </p:txBody>
      </p:sp>
      <p:pic>
        <p:nvPicPr>
          <p:cNvPr id="12605264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76795" y="1821771"/>
            <a:ext cx="10188676" cy="4001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ONLYOFFICE/6.4.1.50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2021-11-05T11:53:14Z</dcterms:modified>
  <cp:category/>
  <cp:contentStatus/>
  <cp:version/>
</cp:coreProperties>
</file>